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67" r:id="rId5"/>
  </p:sldMasterIdLst>
  <p:notesMasterIdLst>
    <p:notesMasterId r:id="rId17"/>
  </p:notesMasterIdLst>
  <p:handoutMasterIdLst>
    <p:handoutMasterId r:id="rId18"/>
  </p:handoutMasterIdLst>
  <p:sldIdLst>
    <p:sldId id="256" r:id="rId6"/>
    <p:sldId id="258" r:id="rId7"/>
    <p:sldId id="259" r:id="rId8"/>
    <p:sldId id="260" r:id="rId9"/>
    <p:sldId id="261" r:id="rId10"/>
    <p:sldId id="273" r:id="rId11"/>
    <p:sldId id="274" r:id="rId12"/>
    <p:sldId id="275" r:id="rId13"/>
    <p:sldId id="276" r:id="rId14"/>
    <p:sldId id="277" r:id="rId15"/>
    <p:sldId id="278" r:id="rId16"/>
  </p:sldIdLst>
  <p:sldSz cx="12192000" cy="68580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91" autoAdjust="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ko-KR" altLang="en-ZA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DC34F0B-3329-4459-8435-812010CE1851}" type="datetime4">
              <a:rPr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2025년 1월 20일</a:t>
            </a:fld>
            <a:endParaRPr lang="ko-KR" altLang="en-ZA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ko-KR" altLang="en-ZA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en-ZA" altLang="ko-KR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‹#›</a:t>
            </a:fld>
            <a:endParaRPr lang="ko-KR" altLang="en-ZA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FAC1A092-B106-4916-AA31-758C6EB48E2A}" type="datetime4">
              <a:rPr lang="ko-KR" altLang="en-US" smtClean="0"/>
              <a:pPr/>
              <a:t>2025년 1월 20일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ko-KR" altLang="en-ZA" noProof="0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-KR" altLang="en-US" noProof="0" dirty="0"/>
              <a:t>마스터 텍스트 스타일 편집</a:t>
            </a:r>
          </a:p>
          <a:p>
            <a:pPr lvl="1" rtl="0"/>
            <a:r>
              <a:rPr lang="ko-KR" altLang="en-US" noProof="0" dirty="0"/>
              <a:t>둘째 수준</a:t>
            </a:r>
          </a:p>
          <a:p>
            <a:pPr lvl="2" rtl="0"/>
            <a:r>
              <a:rPr lang="ko-KR" altLang="en-US" noProof="0" dirty="0"/>
              <a:t>셋째 수준</a:t>
            </a:r>
          </a:p>
          <a:p>
            <a:pPr lvl="3" rtl="0"/>
            <a:r>
              <a:rPr lang="ko-KR" altLang="en-US" noProof="0" dirty="0"/>
              <a:t>넷째 수준</a:t>
            </a:r>
          </a:p>
          <a:p>
            <a:pPr lvl="4" rtl="0"/>
            <a:r>
              <a:rPr lang="ko-KR" altLang="en-US" noProof="0" dirty="0"/>
              <a:t>다섯째 수준</a:t>
            </a:r>
            <a:endParaRPr lang="ko-KR" altLang="en-ZA" noProof="0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530193B-564F-4854-8A52-728F3FB19C85}" type="slidenum">
              <a:rPr lang="en-ZA" altLang="ko-KR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5259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27678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5259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109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5259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A51D67-0C14-4576-BCC5-A508196B7BB5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5259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5" name="부제목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47F3D0-41FC-4430-9F9E-1F78A18D65F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7" name="바닥글 개체 틀 6">
            <a:extLst>
              <a:ext uri="{FF2B5EF4-FFF2-40B4-BE49-F238E27FC236}">
                <a16:creationId xmlns:a16="http://schemas.microsoft.com/office/drawing/2014/main" id="{2ED798F6-1F12-46CE-9AFD-CC66555A191D}"/>
              </a:ext>
            </a:extLst>
          </p:cNvPr>
          <p:cNvSpPr>
            <a:spLocks noGrp="1"/>
          </p:cNvSpPr>
          <p:nvPr>
            <p:ph type="ftr" sz="quarter" idx="34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감사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>
            <a:extLst>
              <a:ext uri="{FF2B5EF4-FFF2-40B4-BE49-F238E27FC236}">
                <a16:creationId xmlns:a16="http://schemas.microsoft.com/office/drawing/2014/main" id="{DD31C544-1372-4B34-8149-B6058B8CC577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ZA" noProof="0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7B2598CA-3443-4098-80E7-1F16DC9A13CC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ZA" noProof="0" dirty="0"/>
          </a:p>
        </p:txBody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BE421EAA-68E8-4AED-BA2F-01A6AC66859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rtlCol="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  <a:endParaRPr lang="ko-KR" altLang="en-ZA" noProof="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834640"/>
            <a:ext cx="4459766" cy="2720356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000"/>
              </a:lnSpc>
              <a:defRPr sz="46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감사합니다</a:t>
            </a:r>
            <a:r>
              <a:rPr lang="en-US" altLang="ko-KR" noProof="0" dirty="0"/>
              <a:t>!</a:t>
            </a:r>
            <a:endParaRPr lang="ko-KR" altLang="en-ZA" noProof="0" dirty="0"/>
          </a:p>
        </p:txBody>
      </p:sp>
      <p:sp>
        <p:nvSpPr>
          <p:cNvPr id="7" name="텍스트 개체 틀 5">
            <a:extLst>
              <a:ext uri="{FF2B5EF4-FFF2-40B4-BE49-F238E27FC236}">
                <a16:creationId xmlns:a16="http://schemas.microsoft.com/office/drawing/2014/main" id="{D907C852-B0E0-4C2E-88CE-B543605961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34849" y="3859066"/>
            <a:ext cx="3521514" cy="288000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전체 이름</a:t>
            </a:r>
            <a:endParaRPr lang="ko-KR" altLang="en-ZA" noProof="0" dirty="0"/>
          </a:p>
        </p:txBody>
      </p:sp>
      <p:sp>
        <p:nvSpPr>
          <p:cNvPr id="8" name="텍스트 개체 틀 6">
            <a:extLst>
              <a:ext uri="{FF2B5EF4-FFF2-40B4-BE49-F238E27FC236}">
                <a16:creationId xmlns:a16="http://schemas.microsoft.com/office/drawing/2014/main" id="{D84C0BEF-F601-4B10-8AEE-4859FE996B3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34849" y="4220189"/>
            <a:ext cx="3521514" cy="288000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전화 번호</a:t>
            </a:r>
            <a:endParaRPr lang="ko-KR" altLang="en-ZA" noProof="0" dirty="0"/>
          </a:p>
        </p:txBody>
      </p:sp>
      <p:sp>
        <p:nvSpPr>
          <p:cNvPr id="9" name="텍스트 개체 틀 7">
            <a:extLst>
              <a:ext uri="{FF2B5EF4-FFF2-40B4-BE49-F238E27FC236}">
                <a16:creationId xmlns:a16="http://schemas.microsoft.com/office/drawing/2014/main" id="{83A6EF9B-EF2F-4949-9CC4-C16BF8DC85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34849" y="4581312"/>
            <a:ext cx="3521514" cy="288000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전자 메일 또는 소셜 미디어 핸들</a:t>
            </a:r>
            <a:endParaRPr lang="ko-KR" altLang="en-ZA" noProof="0" dirty="0"/>
          </a:p>
        </p:txBody>
      </p:sp>
      <p:sp>
        <p:nvSpPr>
          <p:cNvPr id="10" name="텍스트 개체 틀 8">
            <a:extLst>
              <a:ext uri="{FF2B5EF4-FFF2-40B4-BE49-F238E27FC236}">
                <a16:creationId xmlns:a16="http://schemas.microsoft.com/office/drawing/2014/main" id="{BE8CA170-9CA9-448E-B07A-E01AB84F7FD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4849" y="4942435"/>
            <a:ext cx="3521514" cy="288000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회사 웹 사이트</a:t>
            </a:r>
            <a:endParaRPr lang="ko-KR" altLang="en-ZA" noProof="0" dirty="0"/>
          </a:p>
        </p:txBody>
      </p:sp>
    </p:spTree>
    <p:extLst>
      <p:ext uri="{BB962C8B-B14F-4D97-AF65-F5344CB8AC3E}">
        <p14:creationId xmlns:p14="http://schemas.microsoft.com/office/powerpoint/2010/main" val="163289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7" name="부제목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7" name="부제목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6" name="텍스트 개체 틀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9" name="부제목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11" name="텍스트 개체 틀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13" name="텍스트 개체 틀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15" name="텍스트 개체 틀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17" name="텍스트 개체 틀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비어 있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727656" y="6277243"/>
            <a:ext cx="464344" cy="400188"/>
          </a:xfrm>
        </p:spPr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743708" y="6601174"/>
            <a:ext cx="7045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DBA1376A-1BCE-4C3B-85BD-05D751D6B156}" type="slidenum">
              <a:rPr lang="en-US" altLang="ko-KR" sz="700" b="1" spc="-30" smtClean="0">
                <a:solidFill>
                  <a:srgbClr val="80808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pPr algn="ctr"/>
              <a:t>‹#›</a:t>
            </a:fld>
            <a:r>
              <a:rPr lang="en-US" altLang="ko-KR" sz="700" b="1" spc="-30" dirty="0">
                <a:solidFill>
                  <a:srgbClr val="808080"/>
                </a:solidFill>
                <a:latin typeface="나눔고딕" pitchFamily="50" charset="-127"/>
                <a:ea typeface="나눔고딕" pitchFamily="50" charset="-127"/>
              </a:rPr>
              <a:t> </a:t>
            </a:r>
          </a:p>
        </p:txBody>
      </p:sp>
      <p:pic>
        <p:nvPicPr>
          <p:cNvPr id="18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880" y="6564836"/>
            <a:ext cx="1359689" cy="224350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2" y="6559289"/>
            <a:ext cx="1240752" cy="28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8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166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그림 개체 틀 20">
            <a:extLst>
              <a:ext uri="{FF2B5EF4-FFF2-40B4-BE49-F238E27FC236}">
                <a16:creationId xmlns:a16="http://schemas.microsoft.com/office/drawing/2014/main" id="{9A70B137-2503-4803-9F56-620A586FA49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rtlCol="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8293" y="32717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600"/>
              </a:lnSpc>
              <a:defRPr sz="46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프레젠테이션 제목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5250494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ko-KR" altLang="en-US" noProof="0"/>
              <a:t>클릭하여 마스터 부제목 스타일 편집</a:t>
            </a:r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분선 슬라이드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7CE129D0-CB7B-444C-AF89-B1CB663E36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418374"/>
            <a:ext cx="8687356" cy="6439627"/>
          </a:xfrm>
          <a:custGeom>
            <a:avLst/>
            <a:gdLst>
              <a:gd name="connsiteX0" fmla="*/ 0 w 8687356"/>
              <a:gd name="connsiteY0" fmla="*/ 5592682 h 6439627"/>
              <a:gd name="connsiteX1" fmla="*/ 186296 w 8687356"/>
              <a:gd name="connsiteY1" fmla="*/ 5593149 h 6439627"/>
              <a:gd name="connsiteX2" fmla="*/ 1348900 w 8687356"/>
              <a:gd name="connsiteY2" fmla="*/ 5596063 h 6439627"/>
              <a:gd name="connsiteX3" fmla="*/ 1800991 w 8687356"/>
              <a:gd name="connsiteY3" fmla="*/ 5851702 h 6439627"/>
              <a:gd name="connsiteX4" fmla="*/ 2106366 w 8687356"/>
              <a:gd name="connsiteY4" fmla="*/ 6380627 h 6439627"/>
              <a:gd name="connsiteX5" fmla="*/ 2140430 w 8687356"/>
              <a:gd name="connsiteY5" fmla="*/ 6439627 h 6439627"/>
              <a:gd name="connsiteX6" fmla="*/ 0 w 8687356"/>
              <a:gd name="connsiteY6" fmla="*/ 6439627 h 6439627"/>
              <a:gd name="connsiteX7" fmla="*/ 693821 w 8687356"/>
              <a:gd name="connsiteY7" fmla="*/ 3646328 h 6439627"/>
              <a:gd name="connsiteX8" fmla="*/ 1586357 w 8687356"/>
              <a:gd name="connsiteY8" fmla="*/ 3648566 h 6439627"/>
              <a:gd name="connsiteX9" fmla="*/ 1724950 w 8687356"/>
              <a:gd name="connsiteY9" fmla="*/ 3726935 h 6439627"/>
              <a:gd name="connsiteX10" fmla="*/ 2172189 w 8687356"/>
              <a:gd name="connsiteY10" fmla="*/ 4501577 h 6439627"/>
              <a:gd name="connsiteX11" fmla="*/ 2171729 w 8687356"/>
              <a:gd name="connsiteY11" fmla="*/ 4662459 h 6439627"/>
              <a:gd name="connsiteX12" fmla="*/ 1726432 w 8687356"/>
              <a:gd name="connsiteY12" fmla="*/ 5434863 h 6439627"/>
              <a:gd name="connsiteX13" fmla="*/ 1589746 w 8687356"/>
              <a:gd name="connsiteY13" fmla="*/ 5513779 h 6439627"/>
              <a:gd name="connsiteX14" fmla="*/ 698177 w 8687356"/>
              <a:gd name="connsiteY14" fmla="*/ 5513215 h 6439627"/>
              <a:gd name="connsiteX15" fmla="*/ 558617 w 8687356"/>
              <a:gd name="connsiteY15" fmla="*/ 5433172 h 6439627"/>
              <a:gd name="connsiteX16" fmla="*/ 111378 w 8687356"/>
              <a:gd name="connsiteY16" fmla="*/ 4658531 h 6439627"/>
              <a:gd name="connsiteX17" fmla="*/ 112805 w 8687356"/>
              <a:gd name="connsiteY17" fmla="*/ 4499321 h 6439627"/>
              <a:gd name="connsiteX18" fmla="*/ 557135 w 8687356"/>
              <a:gd name="connsiteY18" fmla="*/ 3725244 h 6439627"/>
              <a:gd name="connsiteX19" fmla="*/ 693821 w 8687356"/>
              <a:gd name="connsiteY19" fmla="*/ 3646328 h 6439627"/>
              <a:gd name="connsiteX20" fmla="*/ 1975378 w 8687356"/>
              <a:gd name="connsiteY20" fmla="*/ 3263784 h 6439627"/>
              <a:gd name="connsiteX21" fmla="*/ 2292917 w 8687356"/>
              <a:gd name="connsiteY21" fmla="*/ 3264581 h 6439627"/>
              <a:gd name="connsiteX22" fmla="*/ 2342225 w 8687356"/>
              <a:gd name="connsiteY22" fmla="*/ 3292462 h 6439627"/>
              <a:gd name="connsiteX23" fmla="*/ 2501341 w 8687356"/>
              <a:gd name="connsiteY23" fmla="*/ 3568059 h 6439627"/>
              <a:gd name="connsiteX24" fmla="*/ 2501177 w 8687356"/>
              <a:gd name="connsiteY24" fmla="*/ 3625297 h 6439627"/>
              <a:gd name="connsiteX25" fmla="*/ 2342753 w 8687356"/>
              <a:gd name="connsiteY25" fmla="*/ 3900096 h 6439627"/>
              <a:gd name="connsiteX26" fmla="*/ 2294123 w 8687356"/>
              <a:gd name="connsiteY26" fmla="*/ 3928173 h 6439627"/>
              <a:gd name="connsiteX27" fmla="*/ 1976927 w 8687356"/>
              <a:gd name="connsiteY27" fmla="*/ 3927972 h 6439627"/>
              <a:gd name="connsiteX28" fmla="*/ 1927275 w 8687356"/>
              <a:gd name="connsiteY28" fmla="*/ 3899495 h 6439627"/>
              <a:gd name="connsiteX29" fmla="*/ 1768160 w 8687356"/>
              <a:gd name="connsiteY29" fmla="*/ 3623899 h 6439627"/>
              <a:gd name="connsiteX30" fmla="*/ 1768668 w 8687356"/>
              <a:gd name="connsiteY30" fmla="*/ 3567256 h 6439627"/>
              <a:gd name="connsiteX31" fmla="*/ 1926748 w 8687356"/>
              <a:gd name="connsiteY31" fmla="*/ 3291861 h 6439627"/>
              <a:gd name="connsiteX32" fmla="*/ 1975378 w 8687356"/>
              <a:gd name="connsiteY32" fmla="*/ 3263784 h 6439627"/>
              <a:gd name="connsiteX33" fmla="*/ 2130702 w 8687356"/>
              <a:gd name="connsiteY33" fmla="*/ 2828022 h 6439627"/>
              <a:gd name="connsiteX34" fmla="*/ 2298374 w 8687356"/>
              <a:gd name="connsiteY34" fmla="*/ 2828442 h 6439627"/>
              <a:gd name="connsiteX35" fmla="*/ 2324410 w 8687356"/>
              <a:gd name="connsiteY35" fmla="*/ 2843165 h 6439627"/>
              <a:gd name="connsiteX36" fmla="*/ 2408429 w 8687356"/>
              <a:gd name="connsiteY36" fmla="*/ 2988689 h 6439627"/>
              <a:gd name="connsiteX37" fmla="*/ 2408342 w 8687356"/>
              <a:gd name="connsiteY37" fmla="*/ 3018913 h 6439627"/>
              <a:gd name="connsiteX38" fmla="*/ 2324689 w 8687356"/>
              <a:gd name="connsiteY38" fmla="*/ 3164017 h 6439627"/>
              <a:gd name="connsiteX39" fmla="*/ 2299011 w 8687356"/>
              <a:gd name="connsiteY39" fmla="*/ 3178842 h 6439627"/>
              <a:gd name="connsiteX40" fmla="*/ 2131520 w 8687356"/>
              <a:gd name="connsiteY40" fmla="*/ 3178736 h 6439627"/>
              <a:gd name="connsiteX41" fmla="*/ 2105302 w 8687356"/>
              <a:gd name="connsiteY41" fmla="*/ 3163699 h 6439627"/>
              <a:gd name="connsiteX42" fmla="*/ 2021284 w 8687356"/>
              <a:gd name="connsiteY42" fmla="*/ 3018175 h 6439627"/>
              <a:gd name="connsiteX43" fmla="*/ 2021552 w 8687356"/>
              <a:gd name="connsiteY43" fmla="*/ 2988265 h 6439627"/>
              <a:gd name="connsiteX44" fmla="*/ 2105024 w 8687356"/>
              <a:gd name="connsiteY44" fmla="*/ 2842847 h 6439627"/>
              <a:gd name="connsiteX45" fmla="*/ 2130702 w 8687356"/>
              <a:gd name="connsiteY45" fmla="*/ 2828022 h 6439627"/>
              <a:gd name="connsiteX46" fmla="*/ 3794942 w 8687356"/>
              <a:gd name="connsiteY46" fmla="*/ 2543905 h 6439627"/>
              <a:gd name="connsiteX47" fmla="*/ 6706383 w 8687356"/>
              <a:gd name="connsiteY47" fmla="*/ 2551204 h 6439627"/>
              <a:gd name="connsiteX48" fmla="*/ 7158474 w 8687356"/>
              <a:gd name="connsiteY48" fmla="*/ 2806842 h 6439627"/>
              <a:gd name="connsiteX49" fmla="*/ 8617364 w 8687356"/>
              <a:gd name="connsiteY49" fmla="*/ 5333715 h 6439627"/>
              <a:gd name="connsiteX50" fmla="*/ 8615859 w 8687356"/>
              <a:gd name="connsiteY50" fmla="*/ 5858514 h 6439627"/>
              <a:gd name="connsiteX51" fmla="*/ 8311811 w 8687356"/>
              <a:gd name="connsiteY51" fmla="*/ 6385912 h 6439627"/>
              <a:gd name="connsiteX52" fmla="*/ 8280844 w 8687356"/>
              <a:gd name="connsiteY52" fmla="*/ 6439627 h 6439627"/>
              <a:gd name="connsiteX53" fmla="*/ 2237916 w 8687356"/>
              <a:gd name="connsiteY53" fmla="*/ 6439627 h 6439627"/>
              <a:gd name="connsiteX54" fmla="*/ 2151815 w 8687356"/>
              <a:gd name="connsiteY54" fmla="*/ 6290497 h 6439627"/>
              <a:gd name="connsiteX55" fmla="*/ 1895013 w 8687356"/>
              <a:gd name="connsiteY55" fmla="*/ 5845703 h 6439627"/>
              <a:gd name="connsiteX56" fmla="*/ 1899669 w 8687356"/>
              <a:gd name="connsiteY56" fmla="*/ 5326361 h 6439627"/>
              <a:gd name="connsiteX57" fmla="*/ 3349069 w 8687356"/>
              <a:gd name="connsiteY57" fmla="*/ 2801330 h 6439627"/>
              <a:gd name="connsiteX58" fmla="*/ 3794942 w 8687356"/>
              <a:gd name="connsiteY58" fmla="*/ 2543905 h 6439627"/>
              <a:gd name="connsiteX59" fmla="*/ 634940 w 8687356"/>
              <a:gd name="connsiteY59" fmla="*/ 2395105 h 6439627"/>
              <a:gd name="connsiteX60" fmla="*/ 1188015 w 8687356"/>
              <a:gd name="connsiteY60" fmla="*/ 2396492 h 6439627"/>
              <a:gd name="connsiteX61" fmla="*/ 1273897 w 8687356"/>
              <a:gd name="connsiteY61" fmla="*/ 2445054 h 6439627"/>
              <a:gd name="connsiteX62" fmla="*/ 1551037 w 8687356"/>
              <a:gd name="connsiteY62" fmla="*/ 2925075 h 6439627"/>
              <a:gd name="connsiteX63" fmla="*/ 1550752 w 8687356"/>
              <a:gd name="connsiteY63" fmla="*/ 3024769 h 6439627"/>
              <a:gd name="connsiteX64" fmla="*/ 1274816 w 8687356"/>
              <a:gd name="connsiteY64" fmla="*/ 3503403 h 6439627"/>
              <a:gd name="connsiteX65" fmla="*/ 1190116 w 8687356"/>
              <a:gd name="connsiteY65" fmla="*/ 3552304 h 6439627"/>
              <a:gd name="connsiteX66" fmla="*/ 637639 w 8687356"/>
              <a:gd name="connsiteY66" fmla="*/ 3551955 h 6439627"/>
              <a:gd name="connsiteX67" fmla="*/ 551158 w 8687356"/>
              <a:gd name="connsiteY67" fmla="*/ 3502355 h 6439627"/>
              <a:gd name="connsiteX68" fmla="*/ 274018 w 8687356"/>
              <a:gd name="connsiteY68" fmla="*/ 3022335 h 6439627"/>
              <a:gd name="connsiteX69" fmla="*/ 274903 w 8687356"/>
              <a:gd name="connsiteY69" fmla="*/ 2923678 h 6439627"/>
              <a:gd name="connsiteX70" fmla="*/ 550240 w 8687356"/>
              <a:gd name="connsiteY70" fmla="*/ 2444007 h 6439627"/>
              <a:gd name="connsiteX71" fmla="*/ 634940 w 8687356"/>
              <a:gd name="connsiteY71" fmla="*/ 2395105 h 6439627"/>
              <a:gd name="connsiteX72" fmla="*/ 2521339 w 8687356"/>
              <a:gd name="connsiteY72" fmla="*/ 1975621 h 6439627"/>
              <a:gd name="connsiteX73" fmla="*/ 2985874 w 8687356"/>
              <a:gd name="connsiteY73" fmla="*/ 1976785 h 6439627"/>
              <a:gd name="connsiteX74" fmla="*/ 3058007 w 8687356"/>
              <a:gd name="connsiteY74" fmla="*/ 2017574 h 6439627"/>
              <a:gd name="connsiteX75" fmla="*/ 3290779 w 8687356"/>
              <a:gd name="connsiteY75" fmla="*/ 2420748 h 6439627"/>
              <a:gd name="connsiteX76" fmla="*/ 3290540 w 8687356"/>
              <a:gd name="connsiteY76" fmla="*/ 2504482 h 6439627"/>
              <a:gd name="connsiteX77" fmla="*/ 3058778 w 8687356"/>
              <a:gd name="connsiteY77" fmla="*/ 2906492 h 6439627"/>
              <a:gd name="connsiteX78" fmla="*/ 2987637 w 8687356"/>
              <a:gd name="connsiteY78" fmla="*/ 2947565 h 6439627"/>
              <a:gd name="connsiteX79" fmla="*/ 2523606 w 8687356"/>
              <a:gd name="connsiteY79" fmla="*/ 2947271 h 6439627"/>
              <a:gd name="connsiteX80" fmla="*/ 2450970 w 8687356"/>
              <a:gd name="connsiteY80" fmla="*/ 2905612 h 6439627"/>
              <a:gd name="connsiteX81" fmla="*/ 2218197 w 8687356"/>
              <a:gd name="connsiteY81" fmla="*/ 2502438 h 6439627"/>
              <a:gd name="connsiteX82" fmla="*/ 2218941 w 8687356"/>
              <a:gd name="connsiteY82" fmla="*/ 2419574 h 6439627"/>
              <a:gd name="connsiteX83" fmla="*/ 2450199 w 8687356"/>
              <a:gd name="connsiteY83" fmla="*/ 2016694 h 6439627"/>
              <a:gd name="connsiteX84" fmla="*/ 2521339 w 8687356"/>
              <a:gd name="connsiteY84" fmla="*/ 1975621 h 6439627"/>
              <a:gd name="connsiteX85" fmla="*/ 3564142 w 8687356"/>
              <a:gd name="connsiteY85" fmla="*/ 34 h 6439627"/>
              <a:gd name="connsiteX86" fmla="*/ 4738405 w 8687356"/>
              <a:gd name="connsiteY86" fmla="*/ 2977 h 6439627"/>
              <a:gd name="connsiteX87" fmla="*/ 4920745 w 8687356"/>
              <a:gd name="connsiteY87" fmla="*/ 106084 h 6439627"/>
              <a:gd name="connsiteX88" fmla="*/ 5509155 w 8687356"/>
              <a:gd name="connsiteY88" fmla="*/ 1125240 h 6439627"/>
              <a:gd name="connsiteX89" fmla="*/ 5508549 w 8687356"/>
              <a:gd name="connsiteY89" fmla="*/ 1336906 h 6439627"/>
              <a:gd name="connsiteX90" fmla="*/ 4922696 w 8687356"/>
              <a:gd name="connsiteY90" fmla="*/ 2353119 h 6439627"/>
              <a:gd name="connsiteX91" fmla="*/ 4742864 w 8687356"/>
              <a:gd name="connsiteY91" fmla="*/ 2456945 h 6439627"/>
              <a:gd name="connsiteX92" fmla="*/ 3569871 w 8687356"/>
              <a:gd name="connsiteY92" fmla="*/ 2456203 h 6439627"/>
              <a:gd name="connsiteX93" fmla="*/ 3386259 w 8687356"/>
              <a:gd name="connsiteY93" fmla="*/ 2350896 h 6439627"/>
              <a:gd name="connsiteX94" fmla="*/ 2797848 w 8687356"/>
              <a:gd name="connsiteY94" fmla="*/ 1331739 h 6439627"/>
              <a:gd name="connsiteX95" fmla="*/ 2799727 w 8687356"/>
              <a:gd name="connsiteY95" fmla="*/ 1122274 h 6439627"/>
              <a:gd name="connsiteX96" fmla="*/ 3384310 w 8687356"/>
              <a:gd name="connsiteY96" fmla="*/ 103860 h 6439627"/>
              <a:gd name="connsiteX97" fmla="*/ 3564142 w 8687356"/>
              <a:gd name="connsiteY97" fmla="*/ 34 h 643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8687356" h="6439627">
                <a:moveTo>
                  <a:pt x="0" y="5592682"/>
                </a:moveTo>
                <a:lnTo>
                  <a:pt x="186296" y="5593149"/>
                </a:lnTo>
                <a:cubicBezTo>
                  <a:pt x="510155" y="5593961"/>
                  <a:pt x="893987" y="5594923"/>
                  <a:pt x="1348900" y="5596063"/>
                </a:cubicBezTo>
                <a:cubicBezTo>
                  <a:pt x="1534387" y="5590847"/>
                  <a:pt x="1709614" y="5693431"/>
                  <a:pt x="1800991" y="5851702"/>
                </a:cubicBezTo>
                <a:cubicBezTo>
                  <a:pt x="1800991" y="5851702"/>
                  <a:pt x="1800991" y="5851702"/>
                  <a:pt x="2106366" y="6380627"/>
                </a:cubicBezTo>
                <a:lnTo>
                  <a:pt x="2140430" y="6439627"/>
                </a:lnTo>
                <a:lnTo>
                  <a:pt x="0" y="6439627"/>
                </a:lnTo>
                <a:close/>
                <a:moveTo>
                  <a:pt x="693821" y="3646328"/>
                </a:moveTo>
                <a:cubicBezTo>
                  <a:pt x="693821" y="3646328"/>
                  <a:pt x="693821" y="3646328"/>
                  <a:pt x="1586357" y="3648566"/>
                </a:cubicBezTo>
                <a:cubicBezTo>
                  <a:pt x="1643220" y="3646968"/>
                  <a:pt x="1696937" y="3678416"/>
                  <a:pt x="1724950" y="3726935"/>
                </a:cubicBezTo>
                <a:cubicBezTo>
                  <a:pt x="1724950" y="3726935"/>
                  <a:pt x="1724950" y="3726935"/>
                  <a:pt x="2172189" y="4501577"/>
                </a:cubicBezTo>
                <a:cubicBezTo>
                  <a:pt x="2201168" y="4551769"/>
                  <a:pt x="2200578" y="4612341"/>
                  <a:pt x="2171729" y="4662459"/>
                </a:cubicBezTo>
                <a:cubicBezTo>
                  <a:pt x="2171729" y="4662459"/>
                  <a:pt x="2171729" y="4662459"/>
                  <a:pt x="1726432" y="5434863"/>
                </a:cubicBezTo>
                <a:cubicBezTo>
                  <a:pt x="1699249" y="5484020"/>
                  <a:pt x="1645909" y="5514815"/>
                  <a:pt x="1589746" y="5513779"/>
                </a:cubicBezTo>
                <a:cubicBezTo>
                  <a:pt x="1589746" y="5513779"/>
                  <a:pt x="1589746" y="5513779"/>
                  <a:pt x="698177" y="5513215"/>
                </a:cubicBezTo>
                <a:cubicBezTo>
                  <a:pt x="640348" y="5513140"/>
                  <a:pt x="587596" y="5483366"/>
                  <a:pt x="558617" y="5433172"/>
                </a:cubicBezTo>
                <a:cubicBezTo>
                  <a:pt x="558617" y="5433172"/>
                  <a:pt x="558617" y="5433172"/>
                  <a:pt x="111378" y="4658531"/>
                </a:cubicBezTo>
                <a:cubicBezTo>
                  <a:pt x="83365" y="4610012"/>
                  <a:pt x="82990" y="4547767"/>
                  <a:pt x="112805" y="4499321"/>
                </a:cubicBezTo>
                <a:cubicBezTo>
                  <a:pt x="112805" y="4499321"/>
                  <a:pt x="112805" y="4499321"/>
                  <a:pt x="557135" y="3725244"/>
                </a:cubicBezTo>
                <a:cubicBezTo>
                  <a:pt x="584319" y="3676088"/>
                  <a:pt x="637659" y="3645292"/>
                  <a:pt x="693821" y="3646328"/>
                </a:cubicBezTo>
                <a:close/>
                <a:moveTo>
                  <a:pt x="1975378" y="3263784"/>
                </a:moveTo>
                <a:cubicBezTo>
                  <a:pt x="1975378" y="3263784"/>
                  <a:pt x="1975378" y="3263784"/>
                  <a:pt x="2292917" y="3264581"/>
                </a:cubicBezTo>
                <a:cubicBezTo>
                  <a:pt x="2313148" y="3264012"/>
                  <a:pt x="2332259" y="3275200"/>
                  <a:pt x="2342225" y="3292462"/>
                </a:cubicBezTo>
                <a:cubicBezTo>
                  <a:pt x="2342225" y="3292462"/>
                  <a:pt x="2342225" y="3292462"/>
                  <a:pt x="2501341" y="3568059"/>
                </a:cubicBezTo>
                <a:cubicBezTo>
                  <a:pt x="2511651" y="3585916"/>
                  <a:pt x="2511441" y="3607466"/>
                  <a:pt x="2501177" y="3625297"/>
                </a:cubicBezTo>
                <a:cubicBezTo>
                  <a:pt x="2501177" y="3625297"/>
                  <a:pt x="2501177" y="3625297"/>
                  <a:pt x="2342753" y="3900096"/>
                </a:cubicBezTo>
                <a:cubicBezTo>
                  <a:pt x="2333082" y="3917585"/>
                  <a:pt x="2314104" y="3928542"/>
                  <a:pt x="2294123" y="3928173"/>
                </a:cubicBezTo>
                <a:cubicBezTo>
                  <a:pt x="2294123" y="3928173"/>
                  <a:pt x="2294123" y="3928173"/>
                  <a:pt x="1976927" y="3927972"/>
                </a:cubicBezTo>
                <a:cubicBezTo>
                  <a:pt x="1956353" y="3927946"/>
                  <a:pt x="1937585" y="3917353"/>
                  <a:pt x="1927275" y="3899495"/>
                </a:cubicBezTo>
                <a:cubicBezTo>
                  <a:pt x="1927275" y="3899495"/>
                  <a:pt x="1927275" y="3899495"/>
                  <a:pt x="1768160" y="3623899"/>
                </a:cubicBezTo>
                <a:cubicBezTo>
                  <a:pt x="1758193" y="3606636"/>
                  <a:pt x="1758060" y="3584492"/>
                  <a:pt x="1768668" y="3567256"/>
                </a:cubicBezTo>
                <a:cubicBezTo>
                  <a:pt x="1768668" y="3567256"/>
                  <a:pt x="1768668" y="3567256"/>
                  <a:pt x="1926748" y="3291861"/>
                </a:cubicBezTo>
                <a:cubicBezTo>
                  <a:pt x="1936419" y="3274372"/>
                  <a:pt x="1955397" y="3263416"/>
                  <a:pt x="1975378" y="3263784"/>
                </a:cubicBezTo>
                <a:close/>
                <a:moveTo>
                  <a:pt x="2130702" y="2828022"/>
                </a:moveTo>
                <a:cubicBezTo>
                  <a:pt x="2130702" y="2828022"/>
                  <a:pt x="2130702" y="2828022"/>
                  <a:pt x="2298374" y="2828442"/>
                </a:cubicBezTo>
                <a:cubicBezTo>
                  <a:pt x="2309057" y="2828143"/>
                  <a:pt x="2319148" y="2834050"/>
                  <a:pt x="2324410" y="2843165"/>
                </a:cubicBezTo>
                <a:cubicBezTo>
                  <a:pt x="2324410" y="2843165"/>
                  <a:pt x="2324410" y="2843165"/>
                  <a:pt x="2408429" y="2988689"/>
                </a:cubicBezTo>
                <a:cubicBezTo>
                  <a:pt x="2413873" y="2998119"/>
                  <a:pt x="2413762" y="3009498"/>
                  <a:pt x="2408342" y="3018913"/>
                </a:cubicBezTo>
                <a:cubicBezTo>
                  <a:pt x="2408342" y="3018913"/>
                  <a:pt x="2408342" y="3018913"/>
                  <a:pt x="2324689" y="3164017"/>
                </a:cubicBezTo>
                <a:cubicBezTo>
                  <a:pt x="2319583" y="3173251"/>
                  <a:pt x="2309561" y="3179037"/>
                  <a:pt x="2299011" y="3178842"/>
                </a:cubicBezTo>
                <a:cubicBezTo>
                  <a:pt x="2299011" y="3178842"/>
                  <a:pt x="2299011" y="3178842"/>
                  <a:pt x="2131520" y="3178736"/>
                </a:cubicBezTo>
                <a:cubicBezTo>
                  <a:pt x="2120657" y="3178722"/>
                  <a:pt x="2110746" y="3173129"/>
                  <a:pt x="2105302" y="3163699"/>
                </a:cubicBezTo>
                <a:cubicBezTo>
                  <a:pt x="2105302" y="3163699"/>
                  <a:pt x="2105302" y="3163699"/>
                  <a:pt x="2021284" y="3018175"/>
                </a:cubicBezTo>
                <a:cubicBezTo>
                  <a:pt x="2016021" y="3009060"/>
                  <a:pt x="2015951" y="2997367"/>
                  <a:pt x="2021552" y="2988265"/>
                </a:cubicBezTo>
                <a:cubicBezTo>
                  <a:pt x="2021552" y="2988265"/>
                  <a:pt x="2021552" y="2988265"/>
                  <a:pt x="2105024" y="2842847"/>
                </a:cubicBezTo>
                <a:cubicBezTo>
                  <a:pt x="2110131" y="2833613"/>
                  <a:pt x="2120152" y="2827827"/>
                  <a:pt x="2130702" y="2828022"/>
                </a:cubicBezTo>
                <a:close/>
                <a:moveTo>
                  <a:pt x="3794942" y="2543905"/>
                </a:moveTo>
                <a:cubicBezTo>
                  <a:pt x="3794942" y="2543905"/>
                  <a:pt x="3794942" y="2543905"/>
                  <a:pt x="6706383" y="2551204"/>
                </a:cubicBezTo>
                <a:cubicBezTo>
                  <a:pt x="6891871" y="2545988"/>
                  <a:pt x="7067096" y="2648572"/>
                  <a:pt x="7158474" y="2806842"/>
                </a:cubicBezTo>
                <a:cubicBezTo>
                  <a:pt x="7158474" y="2806842"/>
                  <a:pt x="7158474" y="2806842"/>
                  <a:pt x="8617364" y="5333715"/>
                </a:cubicBezTo>
                <a:cubicBezTo>
                  <a:pt x="8711893" y="5497443"/>
                  <a:pt x="8709969" y="5695027"/>
                  <a:pt x="8615859" y="5858514"/>
                </a:cubicBezTo>
                <a:cubicBezTo>
                  <a:pt x="8615859" y="5858514"/>
                  <a:pt x="8615859" y="5858514"/>
                  <a:pt x="8311811" y="6385912"/>
                </a:cubicBezTo>
                <a:lnTo>
                  <a:pt x="8280844" y="6439627"/>
                </a:lnTo>
                <a:lnTo>
                  <a:pt x="2237916" y="6439627"/>
                </a:lnTo>
                <a:lnTo>
                  <a:pt x="2151815" y="6290497"/>
                </a:lnTo>
                <a:cubicBezTo>
                  <a:pt x="2071676" y="6151692"/>
                  <a:pt x="1986194" y="6003633"/>
                  <a:pt x="1895013" y="5845703"/>
                </a:cubicBezTo>
                <a:cubicBezTo>
                  <a:pt x="1803636" y="5687432"/>
                  <a:pt x="1802408" y="5484390"/>
                  <a:pt x="1899669" y="5326361"/>
                </a:cubicBezTo>
                <a:cubicBezTo>
                  <a:pt x="1899669" y="5326361"/>
                  <a:pt x="1899669" y="5326361"/>
                  <a:pt x="3349069" y="2801330"/>
                </a:cubicBezTo>
                <a:cubicBezTo>
                  <a:pt x="3437742" y="2640982"/>
                  <a:pt x="3611741" y="2540524"/>
                  <a:pt x="3794942" y="2543905"/>
                </a:cubicBezTo>
                <a:close/>
                <a:moveTo>
                  <a:pt x="634940" y="2395105"/>
                </a:moveTo>
                <a:cubicBezTo>
                  <a:pt x="634940" y="2395105"/>
                  <a:pt x="634940" y="2395105"/>
                  <a:pt x="1188015" y="2396492"/>
                </a:cubicBezTo>
                <a:cubicBezTo>
                  <a:pt x="1223252" y="2395501"/>
                  <a:pt x="1256539" y="2414988"/>
                  <a:pt x="1273897" y="2445054"/>
                </a:cubicBezTo>
                <a:cubicBezTo>
                  <a:pt x="1273897" y="2445054"/>
                  <a:pt x="1273897" y="2445054"/>
                  <a:pt x="1551037" y="2925075"/>
                </a:cubicBezTo>
                <a:cubicBezTo>
                  <a:pt x="1568994" y="2956177"/>
                  <a:pt x="1568629" y="2993712"/>
                  <a:pt x="1550752" y="3024769"/>
                </a:cubicBezTo>
                <a:cubicBezTo>
                  <a:pt x="1550752" y="3024769"/>
                  <a:pt x="1550752" y="3024769"/>
                  <a:pt x="1274816" y="3503403"/>
                </a:cubicBezTo>
                <a:cubicBezTo>
                  <a:pt x="1257971" y="3533863"/>
                  <a:pt x="1224917" y="3552947"/>
                  <a:pt x="1190116" y="3552304"/>
                </a:cubicBezTo>
                <a:cubicBezTo>
                  <a:pt x="1190116" y="3552304"/>
                  <a:pt x="1190116" y="3552304"/>
                  <a:pt x="637639" y="3551955"/>
                </a:cubicBezTo>
                <a:cubicBezTo>
                  <a:pt x="601804" y="3551909"/>
                  <a:pt x="569115" y="3533458"/>
                  <a:pt x="551158" y="3502355"/>
                </a:cubicBezTo>
                <a:cubicBezTo>
                  <a:pt x="551158" y="3502355"/>
                  <a:pt x="551158" y="3502355"/>
                  <a:pt x="274018" y="3022335"/>
                </a:cubicBezTo>
                <a:cubicBezTo>
                  <a:pt x="256660" y="2992269"/>
                  <a:pt x="256426" y="2953698"/>
                  <a:pt x="274903" y="2923678"/>
                </a:cubicBezTo>
                <a:cubicBezTo>
                  <a:pt x="274903" y="2923678"/>
                  <a:pt x="274903" y="2923678"/>
                  <a:pt x="550240" y="2444007"/>
                </a:cubicBezTo>
                <a:cubicBezTo>
                  <a:pt x="567085" y="2413547"/>
                  <a:pt x="600139" y="2394463"/>
                  <a:pt x="634940" y="2395105"/>
                </a:cubicBezTo>
                <a:close/>
                <a:moveTo>
                  <a:pt x="2521339" y="1975621"/>
                </a:moveTo>
                <a:cubicBezTo>
                  <a:pt x="2521339" y="1975621"/>
                  <a:pt x="2521339" y="1975621"/>
                  <a:pt x="2985874" y="1976785"/>
                </a:cubicBezTo>
                <a:cubicBezTo>
                  <a:pt x="3015469" y="1975952"/>
                  <a:pt x="3043427" y="1992321"/>
                  <a:pt x="3058007" y="2017574"/>
                </a:cubicBezTo>
                <a:cubicBezTo>
                  <a:pt x="3058007" y="2017574"/>
                  <a:pt x="3058007" y="2017574"/>
                  <a:pt x="3290779" y="2420748"/>
                </a:cubicBezTo>
                <a:cubicBezTo>
                  <a:pt x="3305862" y="2446871"/>
                  <a:pt x="3305555" y="2478396"/>
                  <a:pt x="3290540" y="2504482"/>
                </a:cubicBezTo>
                <a:cubicBezTo>
                  <a:pt x="3290540" y="2504482"/>
                  <a:pt x="3290540" y="2504482"/>
                  <a:pt x="3058778" y="2906492"/>
                </a:cubicBezTo>
                <a:cubicBezTo>
                  <a:pt x="3044630" y="2932076"/>
                  <a:pt x="3016868" y="2948104"/>
                  <a:pt x="2987637" y="2947565"/>
                </a:cubicBezTo>
                <a:cubicBezTo>
                  <a:pt x="2987637" y="2947565"/>
                  <a:pt x="2987637" y="2947565"/>
                  <a:pt x="2523606" y="2947271"/>
                </a:cubicBezTo>
                <a:cubicBezTo>
                  <a:pt x="2493508" y="2947232"/>
                  <a:pt x="2466052" y="2931735"/>
                  <a:pt x="2450970" y="2905612"/>
                </a:cubicBezTo>
                <a:cubicBezTo>
                  <a:pt x="2450970" y="2905612"/>
                  <a:pt x="2450970" y="2905612"/>
                  <a:pt x="2218197" y="2502438"/>
                </a:cubicBezTo>
                <a:cubicBezTo>
                  <a:pt x="2203617" y="2477185"/>
                  <a:pt x="2203422" y="2444788"/>
                  <a:pt x="2218941" y="2419574"/>
                </a:cubicBezTo>
                <a:cubicBezTo>
                  <a:pt x="2218941" y="2419574"/>
                  <a:pt x="2218941" y="2419574"/>
                  <a:pt x="2450199" y="2016694"/>
                </a:cubicBezTo>
                <a:cubicBezTo>
                  <a:pt x="2464347" y="1991110"/>
                  <a:pt x="2492109" y="1975081"/>
                  <a:pt x="2521339" y="1975621"/>
                </a:cubicBezTo>
                <a:close/>
                <a:moveTo>
                  <a:pt x="3564142" y="34"/>
                </a:moveTo>
                <a:cubicBezTo>
                  <a:pt x="3564142" y="34"/>
                  <a:pt x="3564142" y="34"/>
                  <a:pt x="4738405" y="2977"/>
                </a:cubicBezTo>
                <a:cubicBezTo>
                  <a:pt x="4813218" y="874"/>
                  <a:pt x="4883890" y="42249"/>
                  <a:pt x="4920745" y="106084"/>
                </a:cubicBezTo>
                <a:cubicBezTo>
                  <a:pt x="4920745" y="106084"/>
                  <a:pt x="4920745" y="106084"/>
                  <a:pt x="5509155" y="1125240"/>
                </a:cubicBezTo>
                <a:cubicBezTo>
                  <a:pt x="5547281" y="1191277"/>
                  <a:pt x="5546507" y="1270967"/>
                  <a:pt x="5508549" y="1336906"/>
                </a:cubicBezTo>
                <a:cubicBezTo>
                  <a:pt x="5508549" y="1336906"/>
                  <a:pt x="5508549" y="1336906"/>
                  <a:pt x="4922696" y="2353119"/>
                </a:cubicBezTo>
                <a:cubicBezTo>
                  <a:pt x="4886932" y="2417792"/>
                  <a:pt x="4816753" y="2458309"/>
                  <a:pt x="4742864" y="2456945"/>
                </a:cubicBezTo>
                <a:cubicBezTo>
                  <a:pt x="4742864" y="2456945"/>
                  <a:pt x="4742864" y="2456945"/>
                  <a:pt x="3569871" y="2456203"/>
                </a:cubicBezTo>
                <a:cubicBezTo>
                  <a:pt x="3493788" y="2456106"/>
                  <a:pt x="3424385" y="2416932"/>
                  <a:pt x="3386259" y="2350896"/>
                </a:cubicBezTo>
                <a:cubicBezTo>
                  <a:pt x="3386259" y="2350896"/>
                  <a:pt x="3386259" y="2350896"/>
                  <a:pt x="2797848" y="1331739"/>
                </a:cubicBezTo>
                <a:cubicBezTo>
                  <a:pt x="2760993" y="1267904"/>
                  <a:pt x="2760499" y="1186012"/>
                  <a:pt x="2799727" y="1122274"/>
                </a:cubicBezTo>
                <a:cubicBezTo>
                  <a:pt x="2799727" y="1122274"/>
                  <a:pt x="2799727" y="1122274"/>
                  <a:pt x="3384310" y="103860"/>
                </a:cubicBezTo>
                <a:cubicBezTo>
                  <a:pt x="3420073" y="39188"/>
                  <a:pt x="3490251" y="-1330"/>
                  <a:pt x="3564142" y="3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4081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600"/>
              </a:lnSpc>
              <a:defRPr sz="46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구분선 슬라이드 제목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7300" y="4386894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ko-KR" altLang="en-US" noProof="0"/>
              <a:t>클릭하여 마스터 부제목 스타일 편집</a:t>
            </a:r>
            <a:endParaRPr lang="ko-KR" altLang="en-US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54517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분선 슬라이드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7B7C90C9-77F3-4C3C-97F8-425EF81FB7A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1795125" cy="6858000"/>
          </a:xfrm>
          <a:custGeom>
            <a:avLst/>
            <a:gdLst>
              <a:gd name="connsiteX0" fmla="*/ 4729712 w 11795125"/>
              <a:gd name="connsiteY0" fmla="*/ 4417922 h 6858000"/>
              <a:gd name="connsiteX1" fmla="*/ 7234278 w 11795125"/>
              <a:gd name="connsiteY1" fmla="*/ 4419507 h 6858000"/>
              <a:gd name="connsiteX2" fmla="*/ 7626325 w 11795125"/>
              <a:gd name="connsiteY2" fmla="*/ 4644358 h 6858000"/>
              <a:gd name="connsiteX3" fmla="*/ 8882694 w 11795125"/>
              <a:gd name="connsiteY3" fmla="*/ 6820455 h 6858000"/>
              <a:gd name="connsiteX4" fmla="*/ 8898077 w 11795125"/>
              <a:gd name="connsiteY4" fmla="*/ 6858000 h 6858000"/>
              <a:gd name="connsiteX5" fmla="*/ 3070863 w 11795125"/>
              <a:gd name="connsiteY5" fmla="*/ 6858000 h 6858000"/>
              <a:gd name="connsiteX6" fmla="*/ 3094823 w 11795125"/>
              <a:gd name="connsiteY6" fmla="*/ 6809422 h 6858000"/>
              <a:gd name="connsiteX7" fmla="*/ 4345735 w 11795125"/>
              <a:gd name="connsiteY7" fmla="*/ 4639611 h 6858000"/>
              <a:gd name="connsiteX8" fmla="*/ 4729712 w 11795125"/>
              <a:gd name="connsiteY8" fmla="*/ 4417922 h 6858000"/>
              <a:gd name="connsiteX9" fmla="*/ 2031302 w 11795125"/>
              <a:gd name="connsiteY9" fmla="*/ 2039301 h 6858000"/>
              <a:gd name="connsiteX10" fmla="*/ 2747265 w 11795125"/>
              <a:gd name="connsiteY10" fmla="*/ 2039754 h 6858000"/>
              <a:gd name="connsiteX11" fmla="*/ 2859337 w 11795125"/>
              <a:gd name="connsiteY11" fmla="*/ 2104031 h 6858000"/>
              <a:gd name="connsiteX12" fmla="*/ 3218486 w 11795125"/>
              <a:gd name="connsiteY12" fmla="*/ 2726096 h 6858000"/>
              <a:gd name="connsiteX13" fmla="*/ 3217340 w 11795125"/>
              <a:gd name="connsiteY13" fmla="*/ 2853948 h 6858000"/>
              <a:gd name="connsiteX14" fmla="*/ 2860527 w 11795125"/>
              <a:gd name="connsiteY14" fmla="*/ 3475560 h 6858000"/>
              <a:gd name="connsiteX15" fmla="*/ 2750762 w 11795125"/>
              <a:gd name="connsiteY15" fmla="*/ 3538933 h 6858000"/>
              <a:gd name="connsiteX16" fmla="*/ 2034023 w 11795125"/>
              <a:gd name="connsiteY16" fmla="*/ 3537136 h 6858000"/>
              <a:gd name="connsiteX17" fmla="*/ 1922728 w 11795125"/>
              <a:gd name="connsiteY17" fmla="*/ 3474202 h 6858000"/>
              <a:gd name="connsiteX18" fmla="*/ 1563578 w 11795125"/>
              <a:gd name="connsiteY18" fmla="*/ 2852137 h 6858000"/>
              <a:gd name="connsiteX19" fmla="*/ 1563948 w 11795125"/>
              <a:gd name="connsiteY19" fmla="*/ 2722942 h 6858000"/>
              <a:gd name="connsiteX20" fmla="*/ 1921537 w 11795125"/>
              <a:gd name="connsiteY20" fmla="*/ 2102674 h 6858000"/>
              <a:gd name="connsiteX21" fmla="*/ 2031302 w 11795125"/>
              <a:gd name="connsiteY21" fmla="*/ 2039301 h 6858000"/>
              <a:gd name="connsiteX22" fmla="*/ 9343478 w 11795125"/>
              <a:gd name="connsiteY22" fmla="*/ 1795745 h 6858000"/>
              <a:gd name="connsiteX23" fmla="*/ 11620502 w 11795125"/>
              <a:gd name="connsiteY23" fmla="*/ 1797185 h 6858000"/>
              <a:gd name="connsiteX24" fmla="*/ 11795125 w 11795125"/>
              <a:gd name="connsiteY24" fmla="*/ 1797296 h 6858000"/>
              <a:gd name="connsiteX25" fmla="*/ 11795125 w 11795125"/>
              <a:gd name="connsiteY25" fmla="*/ 6858000 h 6858000"/>
              <a:gd name="connsiteX26" fmla="*/ 8996698 w 11795125"/>
              <a:gd name="connsiteY26" fmla="*/ 6858000 h 6858000"/>
              <a:gd name="connsiteX27" fmla="*/ 8963663 w 11795125"/>
              <a:gd name="connsiteY27" fmla="*/ 6815289 h 6858000"/>
              <a:gd name="connsiteX28" fmla="*/ 7707295 w 11795125"/>
              <a:gd name="connsiteY28" fmla="*/ 4639193 h 6858000"/>
              <a:gd name="connsiteX29" fmla="*/ 7708590 w 11795125"/>
              <a:gd name="connsiteY29" fmla="*/ 4187244 h 6858000"/>
              <a:gd name="connsiteX30" fmla="*/ 8959501 w 11795125"/>
              <a:gd name="connsiteY30" fmla="*/ 2017434 h 6858000"/>
              <a:gd name="connsiteX31" fmla="*/ 9343478 w 11795125"/>
              <a:gd name="connsiteY31" fmla="*/ 1795745 h 6858000"/>
              <a:gd name="connsiteX32" fmla="*/ 3102644 w 11795125"/>
              <a:gd name="connsiteY32" fmla="*/ 1739841 h 6858000"/>
              <a:gd name="connsiteX33" fmla="*/ 3385876 w 11795125"/>
              <a:gd name="connsiteY33" fmla="*/ 1740020 h 6858000"/>
              <a:gd name="connsiteX34" fmla="*/ 3430211 w 11795125"/>
              <a:gd name="connsiteY34" fmla="*/ 1765448 h 6858000"/>
              <a:gd name="connsiteX35" fmla="*/ 3572289 w 11795125"/>
              <a:gd name="connsiteY35" fmla="*/ 2011533 h 6858000"/>
              <a:gd name="connsiteX36" fmla="*/ 3571836 w 11795125"/>
              <a:gd name="connsiteY36" fmla="*/ 2062111 h 6858000"/>
              <a:gd name="connsiteX37" fmla="*/ 3430681 w 11795125"/>
              <a:gd name="connsiteY37" fmla="*/ 2308019 h 6858000"/>
              <a:gd name="connsiteX38" fmla="*/ 3387260 w 11795125"/>
              <a:gd name="connsiteY38" fmla="*/ 2333088 h 6858000"/>
              <a:gd name="connsiteX39" fmla="*/ 3103720 w 11795125"/>
              <a:gd name="connsiteY39" fmla="*/ 2332378 h 6858000"/>
              <a:gd name="connsiteX40" fmla="*/ 3059693 w 11795125"/>
              <a:gd name="connsiteY40" fmla="*/ 2307481 h 6858000"/>
              <a:gd name="connsiteX41" fmla="*/ 2917615 w 11795125"/>
              <a:gd name="connsiteY41" fmla="*/ 2061395 h 6858000"/>
              <a:gd name="connsiteX42" fmla="*/ 2917761 w 11795125"/>
              <a:gd name="connsiteY42" fmla="*/ 2010286 h 6858000"/>
              <a:gd name="connsiteX43" fmla="*/ 3059222 w 11795125"/>
              <a:gd name="connsiteY43" fmla="*/ 1764910 h 6858000"/>
              <a:gd name="connsiteX44" fmla="*/ 3102644 w 11795125"/>
              <a:gd name="connsiteY44" fmla="*/ 1739841 h 6858000"/>
              <a:gd name="connsiteX45" fmla="*/ 3522963 w 11795125"/>
              <a:gd name="connsiteY45" fmla="*/ 1598675 h 6858000"/>
              <a:gd name="connsiteX46" fmla="*/ 3625194 w 11795125"/>
              <a:gd name="connsiteY46" fmla="*/ 1598740 h 6858000"/>
              <a:gd name="connsiteX47" fmla="*/ 3641197 w 11795125"/>
              <a:gd name="connsiteY47" fmla="*/ 1607918 h 6858000"/>
              <a:gd name="connsiteX48" fmla="*/ 3692479 w 11795125"/>
              <a:gd name="connsiteY48" fmla="*/ 1696742 h 6858000"/>
              <a:gd name="connsiteX49" fmla="*/ 3692315 w 11795125"/>
              <a:gd name="connsiteY49" fmla="*/ 1714998 h 6858000"/>
              <a:gd name="connsiteX50" fmla="*/ 3641367 w 11795125"/>
              <a:gd name="connsiteY50" fmla="*/ 1803757 h 6858000"/>
              <a:gd name="connsiteX51" fmla="*/ 3625694 w 11795125"/>
              <a:gd name="connsiteY51" fmla="*/ 1812806 h 6858000"/>
              <a:gd name="connsiteX52" fmla="*/ 3523352 w 11795125"/>
              <a:gd name="connsiteY52" fmla="*/ 1812549 h 6858000"/>
              <a:gd name="connsiteX53" fmla="*/ 3507459 w 11795125"/>
              <a:gd name="connsiteY53" fmla="*/ 1803563 h 6858000"/>
              <a:gd name="connsiteX54" fmla="*/ 3456177 w 11795125"/>
              <a:gd name="connsiteY54" fmla="*/ 1714739 h 6858000"/>
              <a:gd name="connsiteX55" fmla="*/ 3456230 w 11795125"/>
              <a:gd name="connsiteY55" fmla="*/ 1696292 h 6858000"/>
              <a:gd name="connsiteX56" fmla="*/ 3507290 w 11795125"/>
              <a:gd name="connsiteY56" fmla="*/ 1607724 h 6858000"/>
              <a:gd name="connsiteX57" fmla="*/ 3522963 w 11795125"/>
              <a:gd name="connsiteY57" fmla="*/ 1598675 h 6858000"/>
              <a:gd name="connsiteX58" fmla="*/ 4199803 w 11795125"/>
              <a:gd name="connsiteY58" fmla="*/ 1370724 h 6858000"/>
              <a:gd name="connsiteX59" fmla="*/ 4537019 w 11795125"/>
              <a:gd name="connsiteY59" fmla="*/ 1370938 h 6858000"/>
              <a:gd name="connsiteX60" fmla="*/ 4589804 w 11795125"/>
              <a:gd name="connsiteY60" fmla="*/ 1401211 h 6858000"/>
              <a:gd name="connsiteX61" fmla="*/ 4758963 w 11795125"/>
              <a:gd name="connsiteY61" fmla="*/ 1694203 h 6858000"/>
              <a:gd name="connsiteX62" fmla="*/ 4758423 w 11795125"/>
              <a:gd name="connsiteY62" fmla="*/ 1754421 h 6858000"/>
              <a:gd name="connsiteX63" fmla="*/ 4590365 w 11795125"/>
              <a:gd name="connsiteY63" fmla="*/ 2047199 h 6858000"/>
              <a:gd name="connsiteX64" fmla="*/ 4538665 w 11795125"/>
              <a:gd name="connsiteY64" fmla="*/ 2077046 h 6858000"/>
              <a:gd name="connsiteX65" fmla="*/ 4201084 w 11795125"/>
              <a:gd name="connsiteY65" fmla="*/ 2076201 h 6858000"/>
              <a:gd name="connsiteX66" fmla="*/ 4148664 w 11795125"/>
              <a:gd name="connsiteY66" fmla="*/ 2046559 h 6858000"/>
              <a:gd name="connsiteX67" fmla="*/ 3979505 w 11795125"/>
              <a:gd name="connsiteY67" fmla="*/ 1753567 h 6858000"/>
              <a:gd name="connsiteX68" fmla="*/ 3979680 w 11795125"/>
              <a:gd name="connsiteY68" fmla="*/ 1692718 h 6858000"/>
              <a:gd name="connsiteX69" fmla="*/ 4148104 w 11795125"/>
              <a:gd name="connsiteY69" fmla="*/ 1400573 h 6858000"/>
              <a:gd name="connsiteX70" fmla="*/ 4199803 w 11795125"/>
              <a:gd name="connsiteY70" fmla="*/ 1370724 h 6858000"/>
              <a:gd name="connsiteX71" fmla="*/ 3525946 w 11795125"/>
              <a:gd name="connsiteY71" fmla="*/ 1141304 h 6858000"/>
              <a:gd name="connsiteX72" fmla="*/ 3719554 w 11795125"/>
              <a:gd name="connsiteY72" fmla="*/ 1141427 h 6858000"/>
              <a:gd name="connsiteX73" fmla="*/ 3749860 w 11795125"/>
              <a:gd name="connsiteY73" fmla="*/ 1158808 h 6858000"/>
              <a:gd name="connsiteX74" fmla="*/ 3846980 w 11795125"/>
              <a:gd name="connsiteY74" fmla="*/ 1327024 h 6858000"/>
              <a:gd name="connsiteX75" fmla="*/ 3846670 w 11795125"/>
              <a:gd name="connsiteY75" fmla="*/ 1361598 h 6858000"/>
              <a:gd name="connsiteX76" fmla="*/ 3750182 w 11795125"/>
              <a:gd name="connsiteY76" fmla="*/ 1529691 h 6858000"/>
              <a:gd name="connsiteX77" fmla="*/ 3720499 w 11795125"/>
              <a:gd name="connsiteY77" fmla="*/ 1546828 h 6858000"/>
              <a:gd name="connsiteX78" fmla="*/ 3526682 w 11795125"/>
              <a:gd name="connsiteY78" fmla="*/ 1546343 h 6858000"/>
              <a:gd name="connsiteX79" fmla="*/ 3496586 w 11795125"/>
              <a:gd name="connsiteY79" fmla="*/ 1529324 h 6858000"/>
              <a:gd name="connsiteX80" fmla="*/ 3399466 w 11795125"/>
              <a:gd name="connsiteY80" fmla="*/ 1361108 h 6858000"/>
              <a:gd name="connsiteX81" fmla="*/ 3399566 w 11795125"/>
              <a:gd name="connsiteY81" fmla="*/ 1326172 h 6858000"/>
              <a:gd name="connsiteX82" fmla="*/ 3496264 w 11795125"/>
              <a:gd name="connsiteY82" fmla="*/ 1158441 h 6858000"/>
              <a:gd name="connsiteX83" fmla="*/ 3525946 w 11795125"/>
              <a:gd name="connsiteY83" fmla="*/ 1141304 h 6858000"/>
              <a:gd name="connsiteX84" fmla="*/ 3955878 w 11795125"/>
              <a:gd name="connsiteY84" fmla="*/ 173494 h 6858000"/>
              <a:gd name="connsiteX85" fmla="*/ 4500068 w 11795125"/>
              <a:gd name="connsiteY85" fmla="*/ 173838 h 6858000"/>
              <a:gd name="connsiteX86" fmla="*/ 4585252 w 11795125"/>
              <a:gd name="connsiteY86" fmla="*/ 222694 h 6858000"/>
              <a:gd name="connsiteX87" fmla="*/ 4858234 w 11795125"/>
              <a:gd name="connsiteY87" fmla="*/ 695514 h 6858000"/>
              <a:gd name="connsiteX88" fmla="*/ 4857363 w 11795125"/>
              <a:gd name="connsiteY88" fmla="*/ 792690 h 6858000"/>
              <a:gd name="connsiteX89" fmla="*/ 4586156 w 11795125"/>
              <a:gd name="connsiteY89" fmla="*/ 1265167 h 6858000"/>
              <a:gd name="connsiteX90" fmla="*/ 4502727 w 11795125"/>
              <a:gd name="connsiteY90" fmla="*/ 1313334 h 6858000"/>
              <a:gd name="connsiteX91" fmla="*/ 3957947 w 11795125"/>
              <a:gd name="connsiteY91" fmla="*/ 1311968 h 6858000"/>
              <a:gd name="connsiteX92" fmla="*/ 3873354 w 11795125"/>
              <a:gd name="connsiteY92" fmla="*/ 1264134 h 6858000"/>
              <a:gd name="connsiteX93" fmla="*/ 3600372 w 11795125"/>
              <a:gd name="connsiteY93" fmla="*/ 791315 h 6858000"/>
              <a:gd name="connsiteX94" fmla="*/ 3600653 w 11795125"/>
              <a:gd name="connsiteY94" fmla="*/ 693116 h 6858000"/>
              <a:gd name="connsiteX95" fmla="*/ 3872449 w 11795125"/>
              <a:gd name="connsiteY95" fmla="*/ 221662 h 6858000"/>
              <a:gd name="connsiteX96" fmla="*/ 3955878 w 11795125"/>
              <a:gd name="connsiteY96" fmla="*/ 173494 h 6858000"/>
              <a:gd name="connsiteX97" fmla="*/ 3852283 w 11795125"/>
              <a:gd name="connsiteY97" fmla="*/ 0 h 6858000"/>
              <a:gd name="connsiteX98" fmla="*/ 6130031 w 11795125"/>
              <a:gd name="connsiteY98" fmla="*/ 0 h 6858000"/>
              <a:gd name="connsiteX99" fmla="*/ 6102465 w 11795125"/>
              <a:gd name="connsiteY99" fmla="*/ 36730 h 6858000"/>
              <a:gd name="connsiteX100" fmla="*/ 5879948 w 11795125"/>
              <a:gd name="connsiteY100" fmla="*/ 127724 h 6858000"/>
              <a:gd name="connsiteX101" fmla="*/ 4102884 w 11795125"/>
              <a:gd name="connsiteY101" fmla="*/ 123270 h 6858000"/>
              <a:gd name="connsiteX102" fmla="*/ 3877665 w 11795125"/>
              <a:gd name="connsiteY102" fmla="*/ 32818 h 6858000"/>
              <a:gd name="connsiteX103" fmla="*/ 0 w 11795125"/>
              <a:gd name="connsiteY103" fmla="*/ 0 h 6858000"/>
              <a:gd name="connsiteX104" fmla="*/ 3781476 w 11795125"/>
              <a:gd name="connsiteY104" fmla="*/ 0 h 6858000"/>
              <a:gd name="connsiteX105" fmla="*/ 3800985 w 11795125"/>
              <a:gd name="connsiteY105" fmla="*/ 47617 h 6858000"/>
              <a:gd name="connsiteX106" fmla="*/ 3766711 w 11795125"/>
              <a:gd name="connsiteY106" fmla="*/ 287889 h 6858000"/>
              <a:gd name="connsiteX107" fmla="*/ 2882037 w 11795125"/>
              <a:gd name="connsiteY107" fmla="*/ 1829098 h 6858000"/>
              <a:gd name="connsiteX108" fmla="*/ 2609888 w 11795125"/>
              <a:gd name="connsiteY108" fmla="*/ 1986223 h 6858000"/>
              <a:gd name="connsiteX109" fmla="*/ 832823 w 11795125"/>
              <a:gd name="connsiteY109" fmla="*/ 1981768 h 6858000"/>
              <a:gd name="connsiteX110" fmla="*/ 556879 w 11795125"/>
              <a:gd name="connsiteY110" fmla="*/ 1825733 h 6858000"/>
              <a:gd name="connsiteX111" fmla="*/ 79254 w 11795125"/>
              <a:gd name="connsiteY111" fmla="*/ 998462 h 6858000"/>
              <a:gd name="connsiteX112" fmla="*/ 0 w 11795125"/>
              <a:gd name="connsiteY112" fmla="*/ 86119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1795125" h="6858000">
                <a:moveTo>
                  <a:pt x="4729712" y="4417922"/>
                </a:moveTo>
                <a:cubicBezTo>
                  <a:pt x="4729712" y="4417922"/>
                  <a:pt x="4729712" y="4417922"/>
                  <a:pt x="7234278" y="4419507"/>
                </a:cubicBezTo>
                <a:cubicBezTo>
                  <a:pt x="7396730" y="4419716"/>
                  <a:pt x="7544918" y="4503359"/>
                  <a:pt x="7626325" y="4644358"/>
                </a:cubicBezTo>
                <a:cubicBezTo>
                  <a:pt x="7626325" y="4644358"/>
                  <a:pt x="7626325" y="4644358"/>
                  <a:pt x="8882694" y="6820455"/>
                </a:cubicBezTo>
                <a:lnTo>
                  <a:pt x="8898077" y="6858000"/>
                </a:lnTo>
                <a:lnTo>
                  <a:pt x="3070863" y="6858000"/>
                </a:lnTo>
                <a:lnTo>
                  <a:pt x="3094823" y="6809422"/>
                </a:lnTo>
                <a:cubicBezTo>
                  <a:pt x="3094823" y="6809422"/>
                  <a:pt x="3094823" y="6809422"/>
                  <a:pt x="4345735" y="4639611"/>
                </a:cubicBezTo>
                <a:cubicBezTo>
                  <a:pt x="4422097" y="4501523"/>
                  <a:pt x="4571941" y="4415010"/>
                  <a:pt x="4729712" y="4417922"/>
                </a:cubicBezTo>
                <a:close/>
                <a:moveTo>
                  <a:pt x="2031302" y="2039301"/>
                </a:moveTo>
                <a:cubicBezTo>
                  <a:pt x="2031302" y="2039301"/>
                  <a:pt x="2031302" y="2039301"/>
                  <a:pt x="2747265" y="2039754"/>
                </a:cubicBezTo>
                <a:cubicBezTo>
                  <a:pt x="2793703" y="2039814"/>
                  <a:pt x="2836066" y="2063724"/>
                  <a:pt x="2859337" y="2104031"/>
                </a:cubicBezTo>
                <a:cubicBezTo>
                  <a:pt x="2859337" y="2104031"/>
                  <a:pt x="2859337" y="2104031"/>
                  <a:pt x="3218486" y="2726096"/>
                </a:cubicBezTo>
                <a:cubicBezTo>
                  <a:pt x="3240981" y="2765058"/>
                  <a:pt x="3241283" y="2815045"/>
                  <a:pt x="3217340" y="2853948"/>
                </a:cubicBezTo>
                <a:cubicBezTo>
                  <a:pt x="3217340" y="2853948"/>
                  <a:pt x="3217340" y="2853948"/>
                  <a:pt x="2860527" y="3475560"/>
                </a:cubicBezTo>
                <a:cubicBezTo>
                  <a:pt x="2838697" y="3515034"/>
                  <a:pt x="2795862" y="3539765"/>
                  <a:pt x="2750762" y="3538933"/>
                </a:cubicBezTo>
                <a:cubicBezTo>
                  <a:pt x="2750762" y="3538933"/>
                  <a:pt x="2750762" y="3538933"/>
                  <a:pt x="2034023" y="3537136"/>
                </a:cubicBezTo>
                <a:cubicBezTo>
                  <a:pt x="1988359" y="3538420"/>
                  <a:pt x="1945223" y="3513165"/>
                  <a:pt x="1922728" y="3474202"/>
                </a:cubicBezTo>
                <a:cubicBezTo>
                  <a:pt x="1922728" y="3474202"/>
                  <a:pt x="1922728" y="3474202"/>
                  <a:pt x="1563578" y="2852137"/>
                </a:cubicBezTo>
                <a:cubicBezTo>
                  <a:pt x="1540307" y="2811831"/>
                  <a:pt x="1540780" y="2763190"/>
                  <a:pt x="1563948" y="2722942"/>
                </a:cubicBezTo>
                <a:cubicBezTo>
                  <a:pt x="1563948" y="2722942"/>
                  <a:pt x="1563948" y="2722942"/>
                  <a:pt x="1921537" y="2102674"/>
                </a:cubicBezTo>
                <a:cubicBezTo>
                  <a:pt x="1943366" y="2063199"/>
                  <a:pt x="1986202" y="2038468"/>
                  <a:pt x="2031302" y="2039301"/>
                </a:cubicBezTo>
                <a:close/>
                <a:moveTo>
                  <a:pt x="9343478" y="1795745"/>
                </a:moveTo>
                <a:cubicBezTo>
                  <a:pt x="9343478" y="1795745"/>
                  <a:pt x="9343478" y="1795745"/>
                  <a:pt x="11620502" y="1797185"/>
                </a:cubicBezTo>
                <a:lnTo>
                  <a:pt x="11795125" y="1797296"/>
                </a:lnTo>
                <a:lnTo>
                  <a:pt x="11795125" y="6858000"/>
                </a:lnTo>
                <a:lnTo>
                  <a:pt x="8996698" y="6858000"/>
                </a:lnTo>
                <a:lnTo>
                  <a:pt x="8963663" y="6815289"/>
                </a:lnTo>
                <a:cubicBezTo>
                  <a:pt x="8963663" y="6815289"/>
                  <a:pt x="8963663" y="6815289"/>
                  <a:pt x="7707295" y="4639193"/>
                </a:cubicBezTo>
                <a:cubicBezTo>
                  <a:pt x="7625888" y="4498193"/>
                  <a:pt x="7627546" y="4328036"/>
                  <a:pt x="7708590" y="4187244"/>
                </a:cubicBezTo>
                <a:cubicBezTo>
                  <a:pt x="7708590" y="4187244"/>
                  <a:pt x="7708590" y="4187244"/>
                  <a:pt x="8959501" y="2017434"/>
                </a:cubicBezTo>
                <a:cubicBezTo>
                  <a:pt x="9035863" y="1879345"/>
                  <a:pt x="9185707" y="1792833"/>
                  <a:pt x="9343478" y="1795745"/>
                </a:cubicBezTo>
                <a:close/>
                <a:moveTo>
                  <a:pt x="3102644" y="1739841"/>
                </a:moveTo>
                <a:cubicBezTo>
                  <a:pt x="3102644" y="1739841"/>
                  <a:pt x="3102644" y="1739841"/>
                  <a:pt x="3385876" y="1740020"/>
                </a:cubicBezTo>
                <a:cubicBezTo>
                  <a:pt x="3404247" y="1740043"/>
                  <a:pt x="3421005" y="1749503"/>
                  <a:pt x="3430211" y="1765448"/>
                </a:cubicBezTo>
                <a:cubicBezTo>
                  <a:pt x="3430211" y="1765448"/>
                  <a:pt x="3430211" y="1765448"/>
                  <a:pt x="3572289" y="2011533"/>
                </a:cubicBezTo>
                <a:cubicBezTo>
                  <a:pt x="3581188" y="2026948"/>
                  <a:pt x="3581308" y="2046721"/>
                  <a:pt x="3571836" y="2062111"/>
                </a:cubicBezTo>
                <a:cubicBezTo>
                  <a:pt x="3571836" y="2062111"/>
                  <a:pt x="3571836" y="2062111"/>
                  <a:pt x="3430681" y="2308019"/>
                </a:cubicBezTo>
                <a:cubicBezTo>
                  <a:pt x="3422046" y="2323634"/>
                  <a:pt x="3405101" y="2333418"/>
                  <a:pt x="3387260" y="2333088"/>
                </a:cubicBezTo>
                <a:cubicBezTo>
                  <a:pt x="3387260" y="2333088"/>
                  <a:pt x="3387260" y="2333088"/>
                  <a:pt x="3103720" y="2332378"/>
                </a:cubicBezTo>
                <a:cubicBezTo>
                  <a:pt x="3085656" y="2332886"/>
                  <a:pt x="3068592" y="2322895"/>
                  <a:pt x="3059693" y="2307481"/>
                </a:cubicBezTo>
                <a:cubicBezTo>
                  <a:pt x="3059693" y="2307481"/>
                  <a:pt x="3059693" y="2307481"/>
                  <a:pt x="2917615" y="2061395"/>
                </a:cubicBezTo>
                <a:cubicBezTo>
                  <a:pt x="2908409" y="2045450"/>
                  <a:pt x="2908596" y="2026208"/>
                  <a:pt x="2917761" y="2010286"/>
                </a:cubicBezTo>
                <a:cubicBezTo>
                  <a:pt x="2917761" y="2010286"/>
                  <a:pt x="2917761" y="2010286"/>
                  <a:pt x="3059222" y="1764910"/>
                </a:cubicBezTo>
                <a:cubicBezTo>
                  <a:pt x="3067857" y="1749295"/>
                  <a:pt x="3084803" y="1739511"/>
                  <a:pt x="3102644" y="1739841"/>
                </a:cubicBezTo>
                <a:close/>
                <a:moveTo>
                  <a:pt x="3522963" y="1598675"/>
                </a:moveTo>
                <a:cubicBezTo>
                  <a:pt x="3522963" y="1598675"/>
                  <a:pt x="3522963" y="1598675"/>
                  <a:pt x="3625194" y="1598740"/>
                </a:cubicBezTo>
                <a:cubicBezTo>
                  <a:pt x="3631826" y="1598748"/>
                  <a:pt x="3637874" y="1602162"/>
                  <a:pt x="3641197" y="1607918"/>
                </a:cubicBezTo>
                <a:cubicBezTo>
                  <a:pt x="3641197" y="1607918"/>
                  <a:pt x="3641197" y="1607918"/>
                  <a:pt x="3692479" y="1696742"/>
                </a:cubicBezTo>
                <a:cubicBezTo>
                  <a:pt x="3695691" y="1702305"/>
                  <a:pt x="3695735" y="1709443"/>
                  <a:pt x="3692315" y="1714998"/>
                </a:cubicBezTo>
                <a:cubicBezTo>
                  <a:pt x="3692315" y="1714998"/>
                  <a:pt x="3692315" y="1714998"/>
                  <a:pt x="3641367" y="1803757"/>
                </a:cubicBezTo>
                <a:cubicBezTo>
                  <a:pt x="3638250" y="1809393"/>
                  <a:pt x="3632134" y="1812924"/>
                  <a:pt x="3625694" y="1812806"/>
                </a:cubicBezTo>
                <a:cubicBezTo>
                  <a:pt x="3625694" y="1812806"/>
                  <a:pt x="3625694" y="1812806"/>
                  <a:pt x="3523352" y="1812549"/>
                </a:cubicBezTo>
                <a:cubicBezTo>
                  <a:pt x="3516832" y="1812733"/>
                  <a:pt x="3510671" y="1809127"/>
                  <a:pt x="3507459" y="1803563"/>
                </a:cubicBezTo>
                <a:cubicBezTo>
                  <a:pt x="3507459" y="1803563"/>
                  <a:pt x="3507459" y="1803563"/>
                  <a:pt x="3456177" y="1714739"/>
                </a:cubicBezTo>
                <a:cubicBezTo>
                  <a:pt x="3452854" y="1708984"/>
                  <a:pt x="3452922" y="1702038"/>
                  <a:pt x="3456230" y="1696292"/>
                </a:cubicBezTo>
                <a:cubicBezTo>
                  <a:pt x="3456230" y="1696292"/>
                  <a:pt x="3456230" y="1696292"/>
                  <a:pt x="3507290" y="1607724"/>
                </a:cubicBezTo>
                <a:cubicBezTo>
                  <a:pt x="3510406" y="1602087"/>
                  <a:pt x="3516523" y="1598556"/>
                  <a:pt x="3522963" y="1598675"/>
                </a:cubicBezTo>
                <a:close/>
                <a:moveTo>
                  <a:pt x="4199803" y="1370724"/>
                </a:moveTo>
                <a:cubicBezTo>
                  <a:pt x="4199803" y="1370724"/>
                  <a:pt x="4199803" y="1370724"/>
                  <a:pt x="4537019" y="1370938"/>
                </a:cubicBezTo>
                <a:cubicBezTo>
                  <a:pt x="4558892" y="1370965"/>
                  <a:pt x="4578843" y="1382227"/>
                  <a:pt x="4589804" y="1401211"/>
                </a:cubicBezTo>
                <a:cubicBezTo>
                  <a:pt x="4589804" y="1401211"/>
                  <a:pt x="4589804" y="1401211"/>
                  <a:pt x="4758963" y="1694203"/>
                </a:cubicBezTo>
                <a:cubicBezTo>
                  <a:pt x="4769558" y="1712554"/>
                  <a:pt x="4769700" y="1736097"/>
                  <a:pt x="4758423" y="1754421"/>
                </a:cubicBezTo>
                <a:cubicBezTo>
                  <a:pt x="4758423" y="1754421"/>
                  <a:pt x="4758423" y="1754421"/>
                  <a:pt x="4590365" y="2047199"/>
                </a:cubicBezTo>
                <a:cubicBezTo>
                  <a:pt x="4580083" y="2065790"/>
                  <a:pt x="4559908" y="2077438"/>
                  <a:pt x="4538665" y="2077046"/>
                </a:cubicBezTo>
                <a:cubicBezTo>
                  <a:pt x="4538665" y="2077046"/>
                  <a:pt x="4538665" y="2077046"/>
                  <a:pt x="4201084" y="2076201"/>
                </a:cubicBezTo>
                <a:cubicBezTo>
                  <a:pt x="4179577" y="2076805"/>
                  <a:pt x="4159259" y="2064910"/>
                  <a:pt x="4148664" y="2046559"/>
                </a:cubicBezTo>
                <a:cubicBezTo>
                  <a:pt x="4148664" y="2046559"/>
                  <a:pt x="4148664" y="2046559"/>
                  <a:pt x="3979505" y="1753567"/>
                </a:cubicBezTo>
                <a:cubicBezTo>
                  <a:pt x="3968545" y="1734583"/>
                  <a:pt x="3968768" y="1711673"/>
                  <a:pt x="3979680" y="1692718"/>
                </a:cubicBezTo>
                <a:cubicBezTo>
                  <a:pt x="3979680" y="1692718"/>
                  <a:pt x="3979680" y="1692718"/>
                  <a:pt x="4148104" y="1400573"/>
                </a:cubicBezTo>
                <a:cubicBezTo>
                  <a:pt x="4158385" y="1381980"/>
                  <a:pt x="4178560" y="1370332"/>
                  <a:pt x="4199803" y="1370724"/>
                </a:cubicBezTo>
                <a:close/>
                <a:moveTo>
                  <a:pt x="3525946" y="1141304"/>
                </a:moveTo>
                <a:cubicBezTo>
                  <a:pt x="3525946" y="1141304"/>
                  <a:pt x="3525946" y="1141304"/>
                  <a:pt x="3719554" y="1141427"/>
                </a:cubicBezTo>
                <a:cubicBezTo>
                  <a:pt x="3732112" y="1141443"/>
                  <a:pt x="3743567" y="1147909"/>
                  <a:pt x="3749860" y="1158808"/>
                </a:cubicBezTo>
                <a:cubicBezTo>
                  <a:pt x="3749860" y="1158808"/>
                  <a:pt x="3749860" y="1158808"/>
                  <a:pt x="3846980" y="1327024"/>
                </a:cubicBezTo>
                <a:cubicBezTo>
                  <a:pt x="3853063" y="1337561"/>
                  <a:pt x="3853144" y="1351077"/>
                  <a:pt x="3846670" y="1361598"/>
                </a:cubicBezTo>
                <a:cubicBezTo>
                  <a:pt x="3846670" y="1361598"/>
                  <a:pt x="3846670" y="1361598"/>
                  <a:pt x="3750182" y="1529691"/>
                </a:cubicBezTo>
                <a:cubicBezTo>
                  <a:pt x="3744279" y="1540366"/>
                  <a:pt x="3732695" y="1547054"/>
                  <a:pt x="3720499" y="1546828"/>
                </a:cubicBezTo>
                <a:cubicBezTo>
                  <a:pt x="3720499" y="1546828"/>
                  <a:pt x="3720499" y="1546828"/>
                  <a:pt x="3526682" y="1546343"/>
                </a:cubicBezTo>
                <a:cubicBezTo>
                  <a:pt x="3514334" y="1546689"/>
                  <a:pt x="3502669" y="1539861"/>
                  <a:pt x="3496586" y="1529324"/>
                </a:cubicBezTo>
                <a:cubicBezTo>
                  <a:pt x="3496586" y="1529324"/>
                  <a:pt x="3496586" y="1529324"/>
                  <a:pt x="3399466" y="1361108"/>
                </a:cubicBezTo>
                <a:cubicBezTo>
                  <a:pt x="3393173" y="1350208"/>
                  <a:pt x="3393302" y="1337055"/>
                  <a:pt x="3399566" y="1326172"/>
                </a:cubicBezTo>
                <a:cubicBezTo>
                  <a:pt x="3399566" y="1326172"/>
                  <a:pt x="3399566" y="1326172"/>
                  <a:pt x="3496264" y="1158441"/>
                </a:cubicBezTo>
                <a:cubicBezTo>
                  <a:pt x="3502167" y="1147767"/>
                  <a:pt x="3513750" y="1141079"/>
                  <a:pt x="3525946" y="1141304"/>
                </a:cubicBezTo>
                <a:close/>
                <a:moveTo>
                  <a:pt x="3955878" y="173494"/>
                </a:moveTo>
                <a:cubicBezTo>
                  <a:pt x="3955878" y="173494"/>
                  <a:pt x="3955878" y="173494"/>
                  <a:pt x="4500068" y="173838"/>
                </a:cubicBezTo>
                <a:cubicBezTo>
                  <a:pt x="4535365" y="173884"/>
                  <a:pt x="4567564" y="192057"/>
                  <a:pt x="4585252" y="222694"/>
                </a:cubicBezTo>
                <a:cubicBezTo>
                  <a:pt x="4585252" y="222694"/>
                  <a:pt x="4585252" y="222694"/>
                  <a:pt x="4858234" y="695514"/>
                </a:cubicBezTo>
                <a:cubicBezTo>
                  <a:pt x="4875332" y="725128"/>
                  <a:pt x="4875562" y="763121"/>
                  <a:pt x="4857363" y="792690"/>
                </a:cubicBezTo>
                <a:cubicBezTo>
                  <a:pt x="4857363" y="792690"/>
                  <a:pt x="4857363" y="792690"/>
                  <a:pt x="4586156" y="1265167"/>
                </a:cubicBezTo>
                <a:cubicBezTo>
                  <a:pt x="4569564" y="1295169"/>
                  <a:pt x="4537006" y="1313967"/>
                  <a:pt x="4502727" y="1313334"/>
                </a:cubicBezTo>
                <a:cubicBezTo>
                  <a:pt x="4502727" y="1313334"/>
                  <a:pt x="4502727" y="1313334"/>
                  <a:pt x="3957947" y="1311968"/>
                </a:cubicBezTo>
                <a:cubicBezTo>
                  <a:pt x="3923239" y="1312944"/>
                  <a:pt x="3890452" y="1293749"/>
                  <a:pt x="3873354" y="1264134"/>
                </a:cubicBezTo>
                <a:cubicBezTo>
                  <a:pt x="3873354" y="1264134"/>
                  <a:pt x="3873354" y="1264134"/>
                  <a:pt x="3600372" y="791315"/>
                </a:cubicBezTo>
                <a:cubicBezTo>
                  <a:pt x="3582684" y="760678"/>
                  <a:pt x="3583043" y="723707"/>
                  <a:pt x="3600653" y="693116"/>
                </a:cubicBezTo>
                <a:cubicBezTo>
                  <a:pt x="3600653" y="693116"/>
                  <a:pt x="3600653" y="693116"/>
                  <a:pt x="3872449" y="221662"/>
                </a:cubicBezTo>
                <a:cubicBezTo>
                  <a:pt x="3889041" y="191658"/>
                  <a:pt x="3921599" y="172861"/>
                  <a:pt x="3955878" y="173494"/>
                </a:cubicBezTo>
                <a:close/>
                <a:moveTo>
                  <a:pt x="3852283" y="0"/>
                </a:moveTo>
                <a:lnTo>
                  <a:pt x="6130031" y="0"/>
                </a:lnTo>
                <a:lnTo>
                  <a:pt x="6102465" y="36730"/>
                </a:lnTo>
                <a:cubicBezTo>
                  <a:pt x="6044520" y="95168"/>
                  <a:pt x="5963814" y="129272"/>
                  <a:pt x="5879948" y="127724"/>
                </a:cubicBezTo>
                <a:cubicBezTo>
                  <a:pt x="5879948" y="127724"/>
                  <a:pt x="5879948" y="127724"/>
                  <a:pt x="4102884" y="123270"/>
                </a:cubicBezTo>
                <a:cubicBezTo>
                  <a:pt x="4017972" y="125657"/>
                  <a:pt x="3936583" y="91034"/>
                  <a:pt x="3877665" y="32818"/>
                </a:cubicBezTo>
                <a:close/>
                <a:moveTo>
                  <a:pt x="0" y="0"/>
                </a:moveTo>
                <a:lnTo>
                  <a:pt x="3781476" y="0"/>
                </a:lnTo>
                <a:lnTo>
                  <a:pt x="3800985" y="47617"/>
                </a:lnTo>
                <a:cubicBezTo>
                  <a:pt x="3821943" y="127749"/>
                  <a:pt x="3811234" y="215546"/>
                  <a:pt x="3766711" y="287889"/>
                </a:cubicBezTo>
                <a:cubicBezTo>
                  <a:pt x="3766711" y="287889"/>
                  <a:pt x="3766711" y="287889"/>
                  <a:pt x="2882037" y="1829098"/>
                </a:cubicBezTo>
                <a:cubicBezTo>
                  <a:pt x="2827913" y="1926970"/>
                  <a:pt x="2721708" y="1988287"/>
                  <a:pt x="2609888" y="1986223"/>
                </a:cubicBezTo>
                <a:cubicBezTo>
                  <a:pt x="2609888" y="1986223"/>
                  <a:pt x="2609888" y="1986223"/>
                  <a:pt x="832823" y="1981768"/>
                </a:cubicBezTo>
                <a:cubicBezTo>
                  <a:pt x="719607" y="1984952"/>
                  <a:pt x="612654" y="1922338"/>
                  <a:pt x="556879" y="1825733"/>
                </a:cubicBezTo>
                <a:cubicBezTo>
                  <a:pt x="556879" y="1825733"/>
                  <a:pt x="556879" y="1825733"/>
                  <a:pt x="79254" y="998462"/>
                </a:cubicBezTo>
                <a:lnTo>
                  <a:pt x="0" y="86119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864000" rtlCol="0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  <a:endParaRPr lang="ko-KR" altLang="en-ZA" noProof="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6117" y="1816509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600"/>
              </a:lnSpc>
              <a:defRPr sz="46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구분선 슬라이드 제목 편집</a:t>
            </a:r>
            <a:endParaRPr lang="ko-KR" altLang="en-ZA" noProof="0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8124" y="3795246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ko-KR" altLang="en-US" noProof="0"/>
              <a:t>클릭하여 마스터 부제목 스타일 편집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6227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사진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81149" y="1684742"/>
            <a:ext cx="4904790" cy="433376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  <a:endParaRPr lang="ko-KR" altLang="en-ZA" noProof="0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사진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C64B33BB-8F3A-42CE-BBDA-D08AA3266737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6282692" y="432000"/>
            <a:ext cx="5511800" cy="5760000"/>
          </a:xfrm>
          <a:custGeom>
            <a:avLst/>
            <a:gdLst>
              <a:gd name="connsiteX0" fmla="*/ 193823 w 5511800"/>
              <a:gd name="connsiteY0" fmla="*/ 0 h 5760000"/>
              <a:gd name="connsiteX1" fmla="*/ 5511800 w 5511800"/>
              <a:gd name="connsiteY1" fmla="*/ 0 h 5760000"/>
              <a:gd name="connsiteX2" fmla="*/ 5511800 w 5511800"/>
              <a:gd name="connsiteY2" fmla="*/ 5760000 h 5760000"/>
              <a:gd name="connsiteX3" fmla="*/ 193823 w 5511800"/>
              <a:gd name="connsiteY3" fmla="*/ 5760000 h 5760000"/>
              <a:gd name="connsiteX4" fmla="*/ 3937 w 5511800"/>
              <a:gd name="connsiteY4" fmla="*/ 5605239 h 5760000"/>
              <a:gd name="connsiteX5" fmla="*/ 0 w 5511800"/>
              <a:gd name="connsiteY5" fmla="*/ 5566186 h 5760000"/>
              <a:gd name="connsiteX6" fmla="*/ 0 w 5511800"/>
              <a:gd name="connsiteY6" fmla="*/ 193814 h 5760000"/>
              <a:gd name="connsiteX7" fmla="*/ 3937 w 5511800"/>
              <a:gd name="connsiteY7" fmla="*/ 154762 h 5760000"/>
              <a:gd name="connsiteX8" fmla="*/ 193823 w 5511800"/>
              <a:gd name="connsiteY8" fmla="*/ 0 h 57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11800" h="5760000">
                <a:moveTo>
                  <a:pt x="193823" y="0"/>
                </a:moveTo>
                <a:lnTo>
                  <a:pt x="5511800" y="0"/>
                </a:lnTo>
                <a:lnTo>
                  <a:pt x="5511800" y="5760000"/>
                </a:lnTo>
                <a:lnTo>
                  <a:pt x="193823" y="5760000"/>
                </a:lnTo>
                <a:cubicBezTo>
                  <a:pt x="100158" y="5760000"/>
                  <a:pt x="22011" y="5693561"/>
                  <a:pt x="3937" y="5605239"/>
                </a:cubicBezTo>
                <a:lnTo>
                  <a:pt x="0" y="5566186"/>
                </a:lnTo>
                <a:lnTo>
                  <a:pt x="0" y="193814"/>
                </a:lnTo>
                <a:lnTo>
                  <a:pt x="3937" y="154762"/>
                </a:lnTo>
                <a:cubicBezTo>
                  <a:pt x="22011" y="66440"/>
                  <a:pt x="100158" y="0"/>
                  <a:pt x="193823" y="0"/>
                </a:cubicBezTo>
                <a:close/>
              </a:path>
            </a:pathLst>
          </a:custGeom>
        </p:spPr>
        <p:txBody>
          <a:bodyPr wrap="square" tIns="0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  <a:endParaRPr lang="ko-KR" altLang="en-ZA" noProof="0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41629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사진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12170" y="237629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  <a:endParaRPr lang="ko-KR" altLang="en-ZA" noProof="0" dirty="0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01317B12-44C8-4227-9EB8-973D2226E63F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8812420" y="117614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1AD2255F-36DA-4BDE-B54D-F94F14B68B6C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8812419" y="3552739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</p:spTree>
    <p:extLst>
      <p:ext uri="{BB962C8B-B14F-4D97-AF65-F5344CB8AC3E}">
        <p14:creationId xmlns:p14="http://schemas.microsoft.com/office/powerpoint/2010/main" val="282955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자유형(F) 5">
            <a:extLst>
              <a:ext uri="{FF2B5EF4-FFF2-40B4-BE49-F238E27FC236}">
                <a16:creationId xmlns:a16="http://schemas.microsoft.com/office/drawing/2014/main" id="{CD92D281-07CD-478F-9BF5-BA7D43439A3D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ko-KR" altLang="en-ZA" noProof="0" dirty="0"/>
          </a:p>
        </p:txBody>
      </p:sp>
      <p:sp>
        <p:nvSpPr>
          <p:cNvPr id="11" name="자유형(F) 5">
            <a:extLst>
              <a:ext uri="{FF2B5EF4-FFF2-40B4-BE49-F238E27FC236}">
                <a16:creationId xmlns:a16="http://schemas.microsoft.com/office/drawing/2014/main" id="{B2C53265-8805-42B3-82B4-151EFBC4273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ko-KR" altLang="en-ZA" noProof="0" dirty="0"/>
          </a:p>
        </p:txBody>
      </p:sp>
      <p:sp>
        <p:nvSpPr>
          <p:cNvPr id="13" name="자유형 5">
            <a:extLst>
              <a:ext uri="{FF2B5EF4-FFF2-40B4-BE49-F238E27FC236}">
                <a16:creationId xmlns:a16="http://schemas.microsoft.com/office/drawing/2014/main" id="{D0111EB4-98AF-4EB7-878B-31FD32A9514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ko-KR" altLang="en-ZA" noProof="0" dirty="0"/>
          </a:p>
        </p:txBody>
      </p:sp>
      <p:sp>
        <p:nvSpPr>
          <p:cNvPr id="14" name="자유형(F) 5">
            <a:extLst>
              <a:ext uri="{FF2B5EF4-FFF2-40B4-BE49-F238E27FC236}">
                <a16:creationId xmlns:a16="http://schemas.microsoft.com/office/drawing/2014/main" id="{33809002-30A9-49C0-BE36-B14DD1E4D87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ko-KR" altLang="en-ZA" noProof="0" dirty="0"/>
          </a:p>
        </p:txBody>
      </p:sp>
      <p:sp>
        <p:nvSpPr>
          <p:cNvPr id="15" name="자유형(F) 5">
            <a:extLst>
              <a:ext uri="{FF2B5EF4-FFF2-40B4-BE49-F238E27FC236}">
                <a16:creationId xmlns:a16="http://schemas.microsoft.com/office/drawing/2014/main" id="{FFD5C582-B212-4ADA-AB1B-0481AA39C3A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ko-KR" altLang="en-ZA" noProof="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9" name="부제목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ko-KR" altLang="en-US" noProof="0" dirty="0"/>
              <a:t>부제목</a:t>
            </a:r>
            <a:endParaRPr lang="ko-KR" altLang="en-ZA" noProof="0" dirty="0"/>
          </a:p>
        </p:txBody>
      </p:sp>
      <p:sp>
        <p:nvSpPr>
          <p:cNvPr id="3" name="비교 왼쪽 개체 틀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5834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ko-KR" altLang="en-US" noProof="0"/>
              <a:t>마스터 텍스트 스타일 편집</a:t>
            </a:r>
          </a:p>
        </p:txBody>
      </p:sp>
      <p:sp>
        <p:nvSpPr>
          <p:cNvPr id="4" name="내용 개체 틀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5472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12" name="비교 왼쪽 개체 틀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516359"/>
            <a:ext cx="5472000" cy="358775"/>
          </a:xfrm>
        </p:spPr>
        <p:txBody>
          <a:bodyPr rtlCol="0"/>
          <a:lstStyle>
            <a:lvl1pPr marL="0" indent="0">
              <a:buNone/>
              <a:defRPr sz="2400" b="0" i="0"/>
            </a:lvl1pPr>
          </a:lstStyle>
          <a:p>
            <a:pPr lvl="0" rtl="0"/>
            <a:r>
              <a:rPr lang="ko-KR" altLang="en-US" noProof="0"/>
              <a:t>마스터 텍스트 스타일 편집</a:t>
            </a:r>
          </a:p>
        </p:txBody>
      </p:sp>
      <p:sp>
        <p:nvSpPr>
          <p:cNvPr id="8" name="텍스트 개체 틀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020359"/>
            <a:ext cx="5472113" cy="4170891"/>
          </a:xfrm>
        </p:spPr>
        <p:txBody>
          <a:bodyPr rtlCol="0"/>
          <a:lstStyle/>
          <a:p>
            <a:pPr lvl="0" rtl="0"/>
            <a:r>
              <a:rPr lang="ko-KR" altLang="en-US" noProof="0"/>
              <a:t>마스터 텍스트 스타일 편집</a:t>
            </a:r>
          </a:p>
          <a:p>
            <a:pPr lvl="1" rtl="0"/>
            <a:r>
              <a:rPr lang="ko-KR" altLang="en-US" noProof="0"/>
              <a:t>둘째 수준</a:t>
            </a:r>
          </a:p>
          <a:p>
            <a:pPr lvl="2" rtl="0"/>
            <a:r>
              <a:rPr lang="ko-KR" altLang="en-US" noProof="0"/>
              <a:t>셋째 수준</a:t>
            </a:r>
          </a:p>
          <a:p>
            <a:pPr lvl="3" rtl="0"/>
            <a:r>
              <a:rPr lang="ko-KR" altLang="en-US" noProof="0"/>
              <a:t>넷째 수준</a:t>
            </a:r>
          </a:p>
          <a:p>
            <a:pPr lvl="4" rtl="0"/>
            <a:r>
              <a:rPr lang="ko-KR" altLang="en-US" noProof="0"/>
              <a:t>다섯째 수준</a:t>
            </a:r>
            <a:endParaRPr lang="ko-KR" altLang="en-ZA" noProof="0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큰 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1771313" cy="619125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ko-KR" altLang="en-US" noProof="0" dirty="0"/>
              <a:t>사진 삽입 또는 끌어서 놓기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ko-KR" altLang="en-US" noProof="0" dirty="0"/>
              <a:t>바닥글 추가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BBC3BEE7-44AC-45BC-B4E7-93E3454EB8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0687" y="5066452"/>
            <a:ext cx="4459766" cy="539345"/>
          </a:xfrm>
          <a:prstGeom prst="roundRect">
            <a:avLst>
              <a:gd name="adj" fmla="val 10086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108000" rIns="180000" bIns="0" rtlCol="0" anchor="t"/>
          <a:lstStyle>
            <a:lvl1pPr algn="l">
              <a:lnSpc>
                <a:spcPct val="100000"/>
              </a:lnSpc>
              <a:defRPr sz="1800" b="0" spc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ko-KR" altLang="en-US" noProof="0" dirty="0"/>
              <a:t>캡션 입력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70E81F30-8FC8-4841-8404-4DC79218B945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직사각형: 둥근 모서리 24">
            <a:extLst>
              <a:ext uri="{FF2B5EF4-FFF2-40B4-BE49-F238E27FC236}">
                <a16:creationId xmlns:a16="http://schemas.microsoft.com/office/drawing/2014/main" id="{83D29F65-481C-4C80-BB65-121E5AED26B5}"/>
              </a:ext>
            </a:extLst>
          </p:cNvPr>
          <p:cNvSpPr/>
          <p:nvPr userDrawn="1"/>
        </p:nvSpPr>
        <p:spPr>
          <a:xfrm>
            <a:off x="11844618" y="6249961"/>
            <a:ext cx="230420" cy="460402"/>
          </a:xfrm>
          <a:prstGeom prst="roundRect">
            <a:avLst>
              <a:gd name="adj" fmla="val 7366"/>
            </a:avLst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C6C03AE-289A-4BCC-971C-3400028C8764}"/>
              </a:ext>
            </a:extLst>
          </p:cNvPr>
          <p:cNvSpPr/>
          <p:nvPr userDrawn="1"/>
        </p:nvSpPr>
        <p:spPr>
          <a:xfrm rot="5400000">
            <a:off x="8694713" y="3406143"/>
            <a:ext cx="6857999" cy="457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>
                  <a:lumMod val="65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ko-KR" altLang="en-US" noProof="0" dirty="0"/>
              <a:t>클릭하여 페이지 제목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ko-KR" altLang="en-US" noProof="0" dirty="0"/>
              <a:t>마스터 텍스트 스타일 편집</a:t>
            </a:r>
          </a:p>
          <a:p>
            <a:pPr lvl="1" rtl="0"/>
            <a:r>
              <a:rPr lang="ko-KR" altLang="en-US" noProof="0" dirty="0"/>
              <a:t>둘째 수준</a:t>
            </a:r>
          </a:p>
          <a:p>
            <a:pPr lvl="2" rtl="0"/>
            <a:r>
              <a:rPr lang="ko-KR" altLang="en-US" noProof="0" dirty="0"/>
              <a:t>셋째 수준</a:t>
            </a:r>
          </a:p>
          <a:p>
            <a:pPr lvl="3" rtl="0"/>
            <a:r>
              <a:rPr lang="ko-KR" altLang="en-US" noProof="0" dirty="0"/>
              <a:t>넷째 수준</a:t>
            </a:r>
          </a:p>
          <a:p>
            <a:pPr lvl="4" rtl="0"/>
            <a:r>
              <a:rPr lang="ko-KR" altLang="en-US" noProof="0" dirty="0"/>
              <a:t>다섯째 수준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61483"/>
            <a:ext cx="5484930" cy="20153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0" dirty="0"/>
              <a:t>바닥글 추가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27656" y="6277243"/>
            <a:ext cx="464344" cy="400188"/>
          </a:xfrm>
          <a:prstGeom prst="roundRect">
            <a:avLst>
              <a:gd name="adj" fmla="val 9526"/>
            </a:avLst>
          </a:prstGeom>
          <a:gradFill>
            <a:gsLst>
              <a:gs pos="20000">
                <a:schemeClr val="tx1">
                  <a:lumMod val="75000"/>
                  <a:lumOff val="25000"/>
                </a:schemeClr>
              </a:gs>
              <a:gs pos="82000">
                <a:schemeClr val="tx1"/>
              </a:gs>
            </a:gsLst>
            <a:lin ang="3000000" scaled="0"/>
          </a:gradFill>
          <a:ln w="6350"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lvl1pPr algn="ctr">
              <a:defRPr sz="1200" i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defRPr>
            </a:lvl1pPr>
          </a:lstStyle>
          <a:p>
            <a:fld id="{19B51A1E-902D-48AF-9020-955120F399B6}" type="slidenum">
              <a:rPr lang="en-ZA" altLang="ko-KR" noProof="0" smtClean="0"/>
              <a:pPr/>
              <a:t>‹#›</a:t>
            </a:fld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62" r:id="rId3"/>
    <p:sldLayoutId id="2147483663" r:id="rId4"/>
    <p:sldLayoutId id="2147483658" r:id="rId5"/>
    <p:sldLayoutId id="2147483665" r:id="rId6"/>
    <p:sldLayoutId id="2147483666" r:id="rId7"/>
    <p:sldLayoutId id="2147483659" r:id="rId8"/>
    <p:sldLayoutId id="2147483660" r:id="rId9"/>
    <p:sldLayoutId id="2147483664" r:id="rId10"/>
    <p:sldLayoutId id="2147483650" r:id="rId11"/>
    <p:sldLayoutId id="2147483652" r:id="rId12"/>
    <p:sldLayoutId id="2147483656" r:id="rId13"/>
    <p:sldLayoutId id="2147483657" r:id="rId14"/>
    <p:sldLayoutId id="2147483655" r:id="rId15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66700" indent="-2667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2925" indent="-276225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09625" indent="-2667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76325" indent="-2667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43025" indent="-2667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" y="137829"/>
            <a:ext cx="149680" cy="5124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3" name="직사각형 2"/>
          <p:cNvSpPr/>
          <p:nvPr/>
        </p:nvSpPr>
        <p:spPr>
          <a:xfrm>
            <a:off x="251519" y="137829"/>
            <a:ext cx="438342" cy="5124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000" b="1" dirty="0"/>
          </a:p>
        </p:txBody>
      </p:sp>
      <p:cxnSp>
        <p:nvCxnSpPr>
          <p:cNvPr id="4" name="직선 연결선 3"/>
          <p:cNvCxnSpPr/>
          <p:nvPr/>
        </p:nvCxnSpPr>
        <p:spPr>
          <a:xfrm>
            <a:off x="596450" y="626400"/>
            <a:ext cx="8955934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8400256" y="626400"/>
            <a:ext cx="3791744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43708" y="6601174"/>
            <a:ext cx="7045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DBA1376A-1BCE-4C3B-85BD-05D751D6B156}" type="slidenum">
              <a:rPr lang="en-US" altLang="ko-KR" sz="700" b="1" spc="-30" smtClean="0">
                <a:solidFill>
                  <a:srgbClr val="80808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pPr algn="ctr"/>
              <a:t>‹#›</a:t>
            </a:fld>
            <a:r>
              <a:rPr lang="en-US" altLang="ko-KR" sz="700" b="1" spc="-30" dirty="0">
                <a:solidFill>
                  <a:srgbClr val="808080"/>
                </a:solidFill>
                <a:latin typeface="나눔고딕" pitchFamily="50" charset="-127"/>
                <a:ea typeface="나눔고딕" pitchFamily="50" charset="-127"/>
              </a:rPr>
              <a:t> 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880" y="6564836"/>
            <a:ext cx="1359689" cy="22435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2" y="6559289"/>
            <a:ext cx="1240752" cy="28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975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725114" y="1700808"/>
            <a:ext cx="8475342" cy="193899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 algn="ctr">
              <a:defRPr/>
            </a:pPr>
            <a:r>
              <a:rPr lang="ko-KR" altLang="en-US" sz="6600" b="1" cap="all" dirty="0">
                <a:ln w="0"/>
                <a:solidFill>
                  <a:srgbClr val="0083CB"/>
                </a:solidFill>
                <a:effectLst>
                  <a:reflection blurRad="12700" stA="50000" endPos="50000" dist="5000" dir="5400000" sy="-100000" rotWithShape="0"/>
                </a:effectLst>
                <a:latin typeface="한컴 고딕" pitchFamily="2" charset="-127"/>
                <a:ea typeface="한컴 고딕" pitchFamily="2" charset="-127"/>
              </a:rPr>
              <a:t>청년일자리도약장려금 </a:t>
            </a:r>
            <a:r>
              <a:rPr lang="ko-KR" altLang="en-US" sz="5400" b="1" cap="all" dirty="0">
                <a:ln w="0"/>
                <a:solidFill>
                  <a:srgbClr val="F79646"/>
                </a:solidFill>
                <a:effectLst>
                  <a:reflection blurRad="12700" stA="50000" endPos="50000" dist="5000" dir="5400000" sy="-100000" rotWithShape="0"/>
                </a:effectLst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5400" b="1" cap="all" dirty="0">
                <a:ln w="0"/>
                <a:solidFill>
                  <a:srgbClr val="F79646"/>
                </a:solidFill>
                <a:effectLst>
                  <a:reflection blurRad="12700" stA="50000" endPos="50000" dist="5000" dir="5400000" sy="-100000" rotWithShape="0"/>
                </a:effectLst>
                <a:latin typeface="한컴 고딕" pitchFamily="2" charset="-127"/>
                <a:ea typeface="한컴 고딕" pitchFamily="2" charset="-127"/>
              </a:rPr>
              <a:t>24</a:t>
            </a:r>
            <a:r>
              <a:rPr lang="ko-KR" altLang="en-US" sz="5400" b="1" cap="all" dirty="0" err="1">
                <a:ln w="0"/>
                <a:solidFill>
                  <a:srgbClr val="F79646"/>
                </a:solidFill>
                <a:effectLst>
                  <a:reflection blurRad="12700" stA="50000" endPos="50000" dist="5000" dir="5400000" sy="-100000" rotWithShape="0"/>
                </a:effectLst>
                <a:latin typeface="한컴 고딕" pitchFamily="2" charset="-127"/>
                <a:ea typeface="한컴 고딕" pitchFamily="2" charset="-127"/>
              </a:rPr>
              <a:t>대민포털</a:t>
            </a:r>
            <a:endParaRPr lang="en-US" altLang="ko-KR" sz="6600" b="1" cap="all" dirty="0">
              <a:ln w="0"/>
              <a:solidFill>
                <a:srgbClr val="F79646"/>
              </a:solidFill>
              <a:effectLst>
                <a:reflection blurRad="12700" stA="50000" endPos="50000" dist="5000" dir="5400000" sy="-100000" rotWithShape="0"/>
              </a:effectLst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583" y="4993352"/>
            <a:ext cx="1926835" cy="7399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75920" y="4181018"/>
            <a:ext cx="126014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atinLnBrk="1"/>
            <a:r>
              <a:rPr lang="en-US" altLang="ko-KR" sz="2000" b="1" dirty="0">
                <a:solidFill>
                  <a:prstClr val="black"/>
                </a:solidFill>
                <a:latin typeface="한컴 고딕" pitchFamily="2" charset="-127"/>
                <a:ea typeface="한컴 고딕" pitchFamily="2" charset="-127"/>
              </a:rPr>
              <a:t>2025.01</a:t>
            </a:r>
            <a:endParaRPr lang="ko-KR" altLang="en-US" sz="20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8530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143559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 채용자명단제출서 작성 화면</a:t>
                      </a:r>
                    </a:p>
                    <a:p>
                      <a:pPr algn="l" latinLnBrk="1"/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확인서</a:t>
                      </a:r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(</a:t>
                      </a:r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청년</a:t>
                      </a:r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확인서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해당여부에 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“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예＂ 선택 필수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0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</a:t>
                      </a:r>
                      <a:r>
                        <a:rPr lang="ko-KR" altLang="en-US" sz="950" b="0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단</a:t>
                      </a:r>
                      <a:r>
                        <a:rPr lang="en-US" altLang="ko-KR" sz="950" b="0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9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⑧의 경우만 ＂</a:t>
                      </a:r>
                      <a:r>
                        <a:rPr lang="ko-KR" altLang="en-US" sz="95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아니오＂선택</a:t>
                      </a:r>
                      <a:r>
                        <a:rPr lang="ko-KR" altLang="en-US" sz="9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가능</a:t>
                      </a:r>
                      <a:endParaRPr lang="en-US" altLang="ko-KR" sz="950" b="0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1" y="159024"/>
            <a:ext cx="60676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24 </a:t>
            </a:r>
            <a:r>
              <a:rPr lang="ko-KR" altLang="en-US" sz="2400" b="1" dirty="0" err="1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대민포털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 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– 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채용자명단제출서 작성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(4)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2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6E14B6BE-60CB-42C0-86F3-9F9E661508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146" y="976818"/>
            <a:ext cx="5105048" cy="505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143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3"/>
          <a:ext cx="2721520" cy="346684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 채용자명단제출서 작성 화면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32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100" b="1" i="0" u="none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명단제출</a:t>
                      </a:r>
                      <a:endParaRPr lang="en-US" altLang="ko-KR" sz="1100" b="1" i="0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i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필수항목</a:t>
                      </a:r>
                      <a:r>
                        <a:rPr lang="en-US" altLang="ko-KR" sz="95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(*)</a:t>
                      </a:r>
                      <a:r>
                        <a:rPr lang="ko-KR" altLang="en-US" sz="950" b="1" u="none" baseline="0" dirty="0">
                          <a:solidFill>
                            <a:schemeClr val="tx1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이 모두 작성된 경우 제출 가능</a:t>
                      </a:r>
                      <a:r>
                        <a:rPr lang="en-US" altLang="ko-KR" sz="950" b="1" u="none" baseline="0" dirty="0">
                          <a:solidFill>
                            <a:schemeClr val="tx1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</a:t>
                      </a:r>
                      <a:r>
                        <a:rPr lang="ko-KR" altLang="en-US" sz="950" b="1" u="none" baseline="0" dirty="0" err="1">
                          <a:solidFill>
                            <a:schemeClr val="tx1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채용자명단제출기간</a:t>
                      </a:r>
                      <a:r>
                        <a:rPr lang="ko-KR" altLang="en-US" sz="950" b="1" u="none" baseline="0" dirty="0">
                          <a:solidFill>
                            <a:schemeClr val="tx1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내에만 가능</a:t>
                      </a:r>
                      <a:r>
                        <a:rPr lang="en-US" altLang="ko-KR" sz="950" b="1" u="none" baseline="0" dirty="0">
                          <a:solidFill>
                            <a:schemeClr val="tx1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동일한 사업주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참여신청서 내 사업주 정보 기준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가 기 제출한 청년은 제출 불가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채용일이 사업연도 이내인 경우만 제출 가능</a:t>
                      </a:r>
                      <a:endParaRPr lang="en-US" altLang="ko-KR" sz="950" b="1" i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i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15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세 미만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, 39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세 초과인 경우 제출 불가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i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채용예정인원을 초과한 경우 제출 불가</a:t>
                      </a:r>
                      <a:endParaRPr lang="en-US" altLang="ko-KR" sz="950" b="1" i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9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2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859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i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1" y="159024"/>
            <a:ext cx="60676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24 </a:t>
            </a:r>
            <a:r>
              <a:rPr lang="ko-KR" altLang="en-US" sz="2400" b="1" dirty="0" err="1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대민포털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 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– 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채용자명단제출서 작성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(5)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2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680D411-3242-43E0-A13B-262073C8C8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676" y="2711875"/>
            <a:ext cx="6259988" cy="143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088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268606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고용</a:t>
                      </a:r>
                      <a:r>
                        <a:rPr lang="en-US" altLang="ko-KR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24 </a:t>
                      </a:r>
                      <a:r>
                        <a:rPr lang="ko-KR" altLang="en-US" sz="1050" b="1" u="sng" dirty="0" err="1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대민포털</a:t>
                      </a:r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홈페이지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로그인</a:t>
                      </a: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공동인증서로 로그인 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(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사업자등록번호 기준</a:t>
                      </a: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대리인 도약장려금 업무수행 불가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0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0" y="159024"/>
            <a:ext cx="35766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24 </a:t>
            </a:r>
            <a:r>
              <a:rPr lang="ko-KR" altLang="en-US" sz="2400" b="1" dirty="0" err="1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대민포털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 홈페이지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1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9414885-2B57-4F87-BF8F-6866BDB5D021}"/>
              </a:ext>
            </a:extLst>
          </p:cNvPr>
          <p:cNvSpPr/>
          <p:nvPr/>
        </p:nvSpPr>
        <p:spPr>
          <a:xfrm>
            <a:off x="3359696" y="5589240"/>
            <a:ext cx="2207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en-US" altLang="ko-KR" b="1" u="sng" dirty="0">
                <a:solidFill>
                  <a:srgbClr val="3333FF"/>
                </a:solidFill>
                <a:latin typeface="한컴 고딕" pitchFamily="2" charset="-127"/>
                <a:ea typeface="한컴 고딕" pitchFamily="2" charset="-127"/>
              </a:rPr>
              <a:t>www.work24.go.kr</a:t>
            </a:r>
            <a:endParaRPr lang="ko-KR" altLang="en-US" b="1" u="sng" dirty="0">
              <a:solidFill>
                <a:srgbClr val="3333FF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D2B51157-1B1A-4A6B-8864-67B865BFF3DD}"/>
              </a:ext>
            </a:extLst>
          </p:cNvPr>
          <p:cNvGrpSpPr/>
          <p:nvPr/>
        </p:nvGrpSpPr>
        <p:grpSpPr>
          <a:xfrm>
            <a:off x="1633790" y="1464958"/>
            <a:ext cx="5945760" cy="3928084"/>
            <a:chOff x="447400" y="1780288"/>
            <a:chExt cx="5945760" cy="3928084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88FBF452-9188-4210-AFA3-DAA0732377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7400" y="1780288"/>
              <a:ext cx="5945760" cy="3928084"/>
            </a:xfrm>
            <a:prstGeom prst="rect">
              <a:avLst/>
            </a:prstGeom>
          </p:spPr>
        </p:pic>
        <p:sp>
          <p:nvSpPr>
            <p:cNvPr id="26" name="TextBox 24">
              <a:extLst>
                <a:ext uri="{FF2B5EF4-FFF2-40B4-BE49-F238E27FC236}">
                  <a16:creationId xmlns:a16="http://schemas.microsoft.com/office/drawing/2014/main" id="{B44DFB0C-6070-430E-BB3C-17B39A22C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4888" y="3335107"/>
              <a:ext cx="1800200" cy="21295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sys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eaLnBrk="1" latinLnBrk="1" hangingPunct="1"/>
              <a:endParaRPr lang="ko-KR" altLang="en-US" b="1" dirty="0">
                <a:solidFill>
                  <a:prstClr val="black"/>
                </a:solidFill>
                <a:latin typeface="한컴 고딕" pitchFamily="2" charset="-127"/>
                <a:ea typeface="한컴 고딕" pitchFamily="2" charset="-127"/>
              </a:endParaRPr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AD249F7A-02BE-46CF-B071-567870D3CFF2}"/>
                </a:ext>
              </a:extLst>
            </p:cNvPr>
            <p:cNvSpPr/>
            <p:nvPr/>
          </p:nvSpPr>
          <p:spPr>
            <a:xfrm>
              <a:off x="3670205" y="3321000"/>
              <a:ext cx="216000" cy="21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r>
                <a:rPr lang="en-US" altLang="ko-KR" sz="1050" b="1" dirty="0">
                  <a:solidFill>
                    <a:prstClr val="white"/>
                  </a:solidFill>
                  <a:latin typeface="한컴 고딕" pitchFamily="2" charset="-127"/>
                  <a:ea typeface="한컴 고딕" pitchFamily="2" charset="-127"/>
                </a:rPr>
                <a:t>1</a:t>
              </a:r>
              <a:endParaRPr lang="ko-KR" altLang="en-US" sz="10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97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236602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청년일자리도약장려금 접속 방법</a:t>
                      </a:r>
                      <a:r>
                        <a:rPr lang="en-US" altLang="ko-KR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(1)</a:t>
                      </a:r>
                      <a:endParaRPr lang="ko-KR" altLang="en-US" sz="1050" b="1" u="sng" dirty="0">
                        <a:solidFill>
                          <a:srgbClr val="3333FF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dirty="0" err="1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자주찾는</a:t>
                      </a:r>
                      <a:r>
                        <a:rPr lang="ko-KR" altLang="en-US" sz="1050" b="1" u="none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서비스</a:t>
                      </a: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우측 </a:t>
                      </a:r>
                      <a:r>
                        <a:rPr lang="en-US" altLang="ko-KR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</a:t>
                      </a:r>
                      <a:r>
                        <a:rPr lang="ko-KR" altLang="en-US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청년도약</a:t>
                      </a:r>
                      <a:r>
                        <a:rPr lang="en-US" altLang="ko-KR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 </a:t>
                      </a:r>
                      <a:r>
                        <a:rPr lang="ko-KR" altLang="en-US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참여사업관리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버튼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0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0" y="159024"/>
            <a:ext cx="4820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청년일자리도약장려금 접속 방법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(1)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1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4930E0A2-4AA5-41D8-B03A-F8A26B070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004" y="1223369"/>
            <a:ext cx="6136449" cy="4365103"/>
          </a:xfrm>
          <a:prstGeom prst="rect">
            <a:avLst/>
          </a:prstGeom>
        </p:spPr>
      </p:pic>
      <p:sp>
        <p:nvSpPr>
          <p:cNvPr id="26" name="TextBox 24">
            <a:extLst>
              <a:ext uri="{FF2B5EF4-FFF2-40B4-BE49-F238E27FC236}">
                <a16:creationId xmlns:a16="http://schemas.microsoft.com/office/drawing/2014/main" id="{B44DFB0C-6070-430E-BB3C-17B39A22C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222" y="3429000"/>
            <a:ext cx="742875" cy="79208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7" name="타원 26">
            <a:extLst>
              <a:ext uri="{FF2B5EF4-FFF2-40B4-BE49-F238E27FC236}">
                <a16:creationId xmlns:a16="http://schemas.microsoft.com/office/drawing/2014/main" id="{AD249F7A-02BE-46CF-B071-567870D3CFF2}"/>
              </a:ext>
            </a:extLst>
          </p:cNvPr>
          <p:cNvSpPr/>
          <p:nvPr/>
        </p:nvSpPr>
        <p:spPr>
          <a:xfrm>
            <a:off x="6452658" y="3154354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7742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25179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청년일자리도약장려금 접속 방법</a:t>
                      </a:r>
                      <a:r>
                        <a:rPr lang="en-US" altLang="ko-KR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(2)</a:t>
                      </a:r>
                      <a:endParaRPr lang="ko-KR" altLang="en-US" sz="1050" b="1" u="sng" dirty="0">
                        <a:solidFill>
                          <a:srgbClr val="3333FF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우측상단 </a:t>
                      </a:r>
                      <a:r>
                        <a:rPr lang="en-US" altLang="ko-KR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‘</a:t>
                      </a:r>
                      <a:r>
                        <a:rPr lang="ko-KR" altLang="en-US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전체메뉴</a:t>
                      </a:r>
                      <a:r>
                        <a:rPr lang="en-US" altLang="ko-KR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‘</a:t>
                      </a: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클릭 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2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스크롤 다운</a:t>
                      </a:r>
                      <a:r>
                        <a:rPr lang="en-US" altLang="ko-KR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(down) </a:t>
                      </a:r>
                      <a:r>
                        <a:rPr lang="en-US" altLang="ko-KR" sz="100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‘</a:t>
                      </a:r>
                      <a:r>
                        <a:rPr lang="ko-KR" altLang="en-US" sz="100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</a:t>
                      </a:r>
                      <a:r>
                        <a:rPr lang="en-US" altLang="ko-KR" sz="100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’</a:t>
                      </a:r>
                      <a:r>
                        <a:rPr lang="en-US" altLang="ko-KR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</a:t>
                      </a:r>
                      <a:r>
                        <a:rPr lang="ko-KR" altLang="en-US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항목</a:t>
                      </a:r>
                      <a:endParaRPr lang="en-US" altLang="ko-KR" sz="100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3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 사업관리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항목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4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청년일자리도약장려금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선택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619572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0" y="159024"/>
            <a:ext cx="4820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청년일자리도약장려금 접속 방법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(2)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1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6" name="TextBox 24">
            <a:extLst>
              <a:ext uri="{FF2B5EF4-FFF2-40B4-BE49-F238E27FC236}">
                <a16:creationId xmlns:a16="http://schemas.microsoft.com/office/drawing/2014/main" id="{B44DFB0C-6070-430E-BB3C-17B39A22C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222" y="3429000"/>
            <a:ext cx="742875" cy="79208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7" name="타원 26">
            <a:extLst>
              <a:ext uri="{FF2B5EF4-FFF2-40B4-BE49-F238E27FC236}">
                <a16:creationId xmlns:a16="http://schemas.microsoft.com/office/drawing/2014/main" id="{AD249F7A-02BE-46CF-B071-567870D3CFF2}"/>
              </a:ext>
            </a:extLst>
          </p:cNvPr>
          <p:cNvSpPr/>
          <p:nvPr/>
        </p:nvSpPr>
        <p:spPr>
          <a:xfrm>
            <a:off x="6452658" y="3154354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871D894-7DB3-48EE-8AE6-1D65A09F4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822" y="1052737"/>
            <a:ext cx="4897836" cy="2617809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943C640C-A68B-4024-87CB-61429DDB8E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2934" y="2656591"/>
            <a:ext cx="4978412" cy="3533899"/>
          </a:xfrm>
          <a:prstGeom prst="rect">
            <a:avLst/>
          </a:prstGeom>
        </p:spPr>
      </p:pic>
      <p:sp>
        <p:nvSpPr>
          <p:cNvPr id="24" name="TextBox 24">
            <a:extLst>
              <a:ext uri="{FF2B5EF4-FFF2-40B4-BE49-F238E27FC236}">
                <a16:creationId xmlns:a16="http://schemas.microsoft.com/office/drawing/2014/main" id="{34A7EABF-4A15-41F9-87D7-9EFF71668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9976" y="1478298"/>
            <a:ext cx="564666" cy="29451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5" name="타원 24">
            <a:extLst>
              <a:ext uri="{FF2B5EF4-FFF2-40B4-BE49-F238E27FC236}">
                <a16:creationId xmlns:a16="http://schemas.microsoft.com/office/drawing/2014/main" id="{F3A487D2-7201-46CA-A3F2-3BFA7B447F45}"/>
              </a:ext>
            </a:extLst>
          </p:cNvPr>
          <p:cNvSpPr/>
          <p:nvPr/>
        </p:nvSpPr>
        <p:spPr>
          <a:xfrm>
            <a:off x="5582233" y="1517556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8" name="TextBox 24">
            <a:extLst>
              <a:ext uri="{FF2B5EF4-FFF2-40B4-BE49-F238E27FC236}">
                <a16:creationId xmlns:a16="http://schemas.microsoft.com/office/drawing/2014/main" id="{EBCAF304-5683-434A-B823-A83DB290B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403" y="2708921"/>
            <a:ext cx="4628367" cy="29451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9" name="타원 28">
            <a:extLst>
              <a:ext uri="{FF2B5EF4-FFF2-40B4-BE49-F238E27FC236}">
                <a16:creationId xmlns:a16="http://schemas.microsoft.com/office/drawing/2014/main" id="{217D23AB-A095-4A11-83E0-ED6AAB8AAAD8}"/>
              </a:ext>
            </a:extLst>
          </p:cNvPr>
          <p:cNvSpPr/>
          <p:nvPr/>
        </p:nvSpPr>
        <p:spPr>
          <a:xfrm>
            <a:off x="2850537" y="2748179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2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0" name="TextBox 24">
            <a:extLst>
              <a:ext uri="{FF2B5EF4-FFF2-40B4-BE49-F238E27FC236}">
                <a16:creationId xmlns:a16="http://schemas.microsoft.com/office/drawing/2014/main" id="{BC7152AC-8448-4DFE-8CF5-EDF7051D0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9234" y="4349550"/>
            <a:ext cx="564666" cy="18287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1" name="타원 30">
            <a:extLst>
              <a:ext uri="{FF2B5EF4-FFF2-40B4-BE49-F238E27FC236}">
                <a16:creationId xmlns:a16="http://schemas.microsoft.com/office/drawing/2014/main" id="{C482F4E0-3740-4B6C-B4C3-E6123F9FCDFC}"/>
              </a:ext>
            </a:extLst>
          </p:cNvPr>
          <p:cNvSpPr/>
          <p:nvPr/>
        </p:nvSpPr>
        <p:spPr>
          <a:xfrm>
            <a:off x="4517747" y="4349550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3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2" name="TextBox 24">
            <a:extLst>
              <a:ext uri="{FF2B5EF4-FFF2-40B4-BE49-F238E27FC236}">
                <a16:creationId xmlns:a16="http://schemas.microsoft.com/office/drawing/2014/main" id="{A810EEDB-F989-4EC0-8867-D3B6EA7DA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069" y="4561743"/>
            <a:ext cx="814883" cy="18287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3" name="타원 32">
            <a:extLst>
              <a:ext uri="{FF2B5EF4-FFF2-40B4-BE49-F238E27FC236}">
                <a16:creationId xmlns:a16="http://schemas.microsoft.com/office/drawing/2014/main" id="{D9409115-670C-468F-949B-E05D55424447}"/>
              </a:ext>
            </a:extLst>
          </p:cNvPr>
          <p:cNvSpPr/>
          <p:nvPr/>
        </p:nvSpPr>
        <p:spPr>
          <a:xfrm>
            <a:off x="4606492" y="4574884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4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961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276358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청년일자리도약장려금 업무화면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참여신청서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관리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참여신청서 신청 및 조회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참여신청서 변경 신청 및 조회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2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00" b="1" u="none" baseline="0" dirty="0" err="1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채용자명단제출서</a:t>
                      </a:r>
                      <a:r>
                        <a:rPr lang="ko-KR" altLang="en-US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관리</a:t>
                      </a:r>
                      <a:endParaRPr lang="en-US" altLang="ko-KR" sz="100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00" b="1" u="none" baseline="0" dirty="0" err="1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채용자명단제출서</a:t>
                      </a:r>
                      <a:r>
                        <a:rPr lang="ko-KR" altLang="en-US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신청 및 조회</a:t>
                      </a:r>
                      <a:endParaRPr lang="en-US" altLang="ko-KR" sz="100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3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지원금신청서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관리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지원금신청서 신청 및 조회</a:t>
                      </a:r>
                      <a:endParaRPr lang="en-US" altLang="ko-KR" sz="100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100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장기인센티브</a:t>
                      </a:r>
                      <a:r>
                        <a:rPr lang="en-US" altLang="ko-KR" sz="100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(24</a:t>
                      </a:r>
                      <a:r>
                        <a:rPr lang="ko-KR" altLang="en-US" sz="100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개원</a:t>
                      </a:r>
                      <a:r>
                        <a:rPr lang="en-US" altLang="ko-KR" sz="100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  <a:r>
                        <a:rPr lang="en-US" altLang="ko-KR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</a:t>
                      </a:r>
                      <a:r>
                        <a:rPr lang="ko-KR" altLang="en-US" sz="100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신청 및 조회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619572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1" y="159024"/>
            <a:ext cx="4283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청년일자리도약장려금 업무화면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1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1D4E7670-A6D8-4763-996C-4B5B1138D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488" y="1517556"/>
            <a:ext cx="6272116" cy="4143692"/>
          </a:xfrm>
          <a:prstGeom prst="rect">
            <a:avLst/>
          </a:prstGeom>
        </p:spPr>
      </p:pic>
      <p:sp>
        <p:nvSpPr>
          <p:cNvPr id="24" name="TextBox 24">
            <a:extLst>
              <a:ext uri="{FF2B5EF4-FFF2-40B4-BE49-F238E27FC236}">
                <a16:creationId xmlns:a16="http://schemas.microsoft.com/office/drawing/2014/main" id="{34A7EABF-4A15-41F9-87D7-9EFF71668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9656" y="2301256"/>
            <a:ext cx="936104" cy="29451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5" name="타원 24">
            <a:extLst>
              <a:ext uri="{FF2B5EF4-FFF2-40B4-BE49-F238E27FC236}">
                <a16:creationId xmlns:a16="http://schemas.microsoft.com/office/drawing/2014/main" id="{F3A487D2-7201-46CA-A3F2-3BFA7B447F45}"/>
              </a:ext>
            </a:extLst>
          </p:cNvPr>
          <p:cNvSpPr/>
          <p:nvPr/>
        </p:nvSpPr>
        <p:spPr>
          <a:xfrm>
            <a:off x="3347830" y="2658483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4" name="TextBox 24">
            <a:extLst>
              <a:ext uri="{FF2B5EF4-FFF2-40B4-BE49-F238E27FC236}">
                <a16:creationId xmlns:a16="http://schemas.microsoft.com/office/drawing/2014/main" id="{132B007B-372B-4CBB-9FB6-6230B7849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7627" y="2301256"/>
            <a:ext cx="936104" cy="29451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5" name="타원 34">
            <a:extLst>
              <a:ext uri="{FF2B5EF4-FFF2-40B4-BE49-F238E27FC236}">
                <a16:creationId xmlns:a16="http://schemas.microsoft.com/office/drawing/2014/main" id="{1FA419FA-754A-4EE2-AF59-C2EA90FF5723}"/>
              </a:ext>
            </a:extLst>
          </p:cNvPr>
          <p:cNvSpPr/>
          <p:nvPr/>
        </p:nvSpPr>
        <p:spPr>
          <a:xfrm>
            <a:off x="4325801" y="2658483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2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6" name="TextBox 24">
            <a:extLst>
              <a:ext uri="{FF2B5EF4-FFF2-40B4-BE49-F238E27FC236}">
                <a16:creationId xmlns:a16="http://schemas.microsoft.com/office/drawing/2014/main" id="{02C6BFDC-BF73-4CD4-97AC-CF9196679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1456" y="2301256"/>
            <a:ext cx="936104" cy="29451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EA1BBA67-6D02-4F70-A566-4846EF98DCB7}"/>
              </a:ext>
            </a:extLst>
          </p:cNvPr>
          <p:cNvSpPr/>
          <p:nvPr/>
        </p:nvSpPr>
        <p:spPr>
          <a:xfrm>
            <a:off x="5299630" y="2658483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3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4929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181791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 채용자명단제출서 작성 화면</a:t>
                      </a:r>
                    </a:p>
                    <a:p>
                      <a:pPr algn="l" latinLnBrk="1"/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대표 사업장 현황</a:t>
                      </a:r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담당자 정보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 err="1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채용자명단제출</a:t>
                      </a: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신청서 작성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신규 채용자 등록 화면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2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사업연도 표기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사업연도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(2024, 2025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등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표기 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667709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0" y="159024"/>
            <a:ext cx="47516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24 </a:t>
            </a:r>
            <a:r>
              <a:rPr lang="ko-KR" altLang="en-US" sz="2400" b="1" dirty="0" err="1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대민포털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 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– 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채용자명단 목록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2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BEB7D93-0E9F-4F70-BE9F-04BC3C99B0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4916" y="1372044"/>
            <a:ext cx="5863508" cy="4113913"/>
          </a:xfrm>
          <a:prstGeom prst="rect">
            <a:avLst/>
          </a:prstGeom>
        </p:spPr>
      </p:pic>
      <p:sp>
        <p:nvSpPr>
          <p:cNvPr id="17" name="타원 16">
            <a:extLst>
              <a:ext uri="{FF2B5EF4-FFF2-40B4-BE49-F238E27FC236}">
                <a16:creationId xmlns:a16="http://schemas.microsoft.com/office/drawing/2014/main" id="{8292DC33-154B-4B9F-A4E0-2FAC8A7029B6}"/>
              </a:ext>
            </a:extLst>
          </p:cNvPr>
          <p:cNvSpPr/>
          <p:nvPr/>
        </p:nvSpPr>
        <p:spPr>
          <a:xfrm>
            <a:off x="6449632" y="3829902"/>
            <a:ext cx="225005" cy="21236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8" name="TextBox 24">
            <a:extLst>
              <a:ext uri="{FF2B5EF4-FFF2-40B4-BE49-F238E27FC236}">
                <a16:creationId xmlns:a16="http://schemas.microsoft.com/office/drawing/2014/main" id="{C50A8C7A-E764-41AC-B0EC-8DE122374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216" y="3808091"/>
            <a:ext cx="643998" cy="255991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9" name="TextBox 24">
            <a:extLst>
              <a:ext uri="{FF2B5EF4-FFF2-40B4-BE49-F238E27FC236}">
                <a16:creationId xmlns:a16="http://schemas.microsoft.com/office/drawing/2014/main" id="{C2AD773E-04F6-4A9B-8E06-9CC17E348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2638" y="4325724"/>
            <a:ext cx="644971" cy="255991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43FAF517-F457-4A4D-8C61-2D2FAE004B8A}"/>
              </a:ext>
            </a:extLst>
          </p:cNvPr>
          <p:cNvSpPr/>
          <p:nvPr/>
        </p:nvSpPr>
        <p:spPr>
          <a:xfrm>
            <a:off x="1669877" y="4347535"/>
            <a:ext cx="225005" cy="21236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2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3618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/>
        </p:nvGraphicFramePr>
        <p:xfrm>
          <a:off x="8055000" y="892084"/>
          <a:ext cx="2721520" cy="188517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92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976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 채용자명단제출서 작성 화면</a:t>
                      </a:r>
                    </a:p>
                    <a:p>
                      <a:pPr algn="l" latinLnBrk="1"/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대표 사업장 현황</a:t>
                      </a:r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담당자 정보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9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대표 사업장 현황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참여신청서 대표 사업장 현황 정보 제공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i="0" u="none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담당자 정보</a:t>
                      </a:r>
                      <a:endParaRPr lang="en-US" altLang="ko-KR" sz="1050" b="1" i="0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i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참여신청서 담당자 정보 제공</a:t>
                      </a:r>
                      <a:endParaRPr lang="en-US" altLang="ko-KR" sz="950" b="1" i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1" y="159024"/>
            <a:ext cx="60676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24 </a:t>
            </a:r>
            <a:r>
              <a:rPr lang="ko-KR" altLang="en-US" sz="2400" b="1" dirty="0" err="1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대민포털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 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– 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채용자명단제출서 작성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(1)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2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3F841B57-28B8-4782-B44D-69764F912E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829" y="1692412"/>
            <a:ext cx="5877682" cy="347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156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4"/>
          <a:ext cx="2721520" cy="520137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2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347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 채용자명단제출서 작성 화면</a:t>
                      </a:r>
                    </a:p>
                    <a:p>
                      <a:pPr algn="l" latinLnBrk="1"/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채용자 명단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94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사업장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참여신청서 대표 사업장 및 관련 사업장 제공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선택한 </a:t>
                      </a:r>
                      <a:r>
                        <a:rPr lang="ko-KR" altLang="en-US" sz="95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사업자등록번호 및 사업장관리번호로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</a:t>
                      </a:r>
                      <a:r>
                        <a:rPr lang="ko-KR" altLang="en-US" sz="95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빈일자리 업종 사업장 체크</a:t>
                      </a:r>
                      <a:endParaRPr lang="en-US" altLang="ko-KR" sz="950" b="1" u="none" baseline="0" dirty="0">
                        <a:solidFill>
                          <a:srgbClr val="3333FF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80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2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i="0" u="none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채용구분</a:t>
                      </a:r>
                      <a:endParaRPr lang="en-US" altLang="ko-KR" sz="950" b="1" i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정규직 채용 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: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채용일 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기간제 채용 후 정규직 전환 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: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채용일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정규직 전환일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3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년 초과 기간제 채용 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: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채용일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채용종료일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49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3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95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유형 구분</a:t>
                      </a:r>
                      <a:r>
                        <a:rPr lang="en-US" altLang="ko-KR" sz="95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(2025</a:t>
                      </a:r>
                      <a:r>
                        <a:rPr lang="ko-KR" altLang="en-US" sz="95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년 추가</a:t>
                      </a:r>
                      <a:r>
                        <a:rPr lang="en-US" altLang="ko-KR" sz="950" b="1" u="none" baseline="0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유형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I : </a:t>
                      </a:r>
                      <a:r>
                        <a:rPr lang="ko-KR" altLang="en-US" sz="950" b="1" u="none" baseline="0" dirty="0" err="1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취업애로유형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기존 도약 방식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유형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II :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빈일자리업종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(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기존 </a:t>
                      </a:r>
                      <a:r>
                        <a:rPr lang="ko-KR" altLang="en-US" sz="950" b="1" u="none" baseline="0" dirty="0" err="1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일채움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방식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※ 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유형</a:t>
                      </a: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II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는 빈일자리업종 사업장으로 등록된 경우만 선택 가능</a:t>
                      </a: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※ 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유형</a:t>
                      </a: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I &lt;-&gt; 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유형</a:t>
                      </a: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II 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변경은 신청 후 운영기관도 가능</a:t>
                      </a:r>
                      <a:endParaRPr lang="en-US" altLang="ko-KR" sz="950" b="1" u="none" baseline="0" dirty="0">
                        <a:solidFill>
                          <a:srgbClr val="3333FF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4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i="0" u="none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[</a:t>
                      </a:r>
                      <a:r>
                        <a:rPr lang="ko-KR" altLang="en-US" sz="1050" b="1" i="0" u="none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유형</a:t>
                      </a:r>
                      <a:r>
                        <a:rPr lang="en-US" altLang="ko-KR" sz="1050" b="1" i="0" u="none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I] </a:t>
                      </a:r>
                      <a:r>
                        <a:rPr lang="ko-KR" altLang="en-US" sz="1050" b="1" i="0" u="none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취업애로 유형</a:t>
                      </a:r>
                      <a:endParaRPr lang="en-US" altLang="ko-KR" sz="1050" b="1" i="0" u="none" dirty="0">
                        <a:solidFill>
                          <a:srgbClr val="3333FF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800" b="1" i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기업에서 해당하는 취업애로 유형을 선택</a:t>
                      </a: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※ 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시스템에서 선택한 항목에 대한 확인은 제공하지 않음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 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97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5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50" b="1" i="0" u="none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[</a:t>
                      </a:r>
                      <a:r>
                        <a:rPr lang="ko-KR" altLang="en-US" sz="1050" b="1" i="0" u="none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유형</a:t>
                      </a:r>
                      <a:r>
                        <a:rPr lang="en-US" altLang="ko-KR" sz="1050" b="1" i="0" u="none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II] </a:t>
                      </a:r>
                      <a:r>
                        <a:rPr lang="ko-KR" altLang="en-US" sz="1050" b="1" i="0" u="none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빈일자리업종 유형</a:t>
                      </a:r>
                      <a:endParaRPr lang="en-US" altLang="ko-KR" sz="1050" b="1" i="0" u="none" dirty="0">
                        <a:solidFill>
                          <a:srgbClr val="3333FF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빈일자리업종 사업장으로 등록된 경우 자동으로 해당 </a:t>
                      </a: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업종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이 조회 됨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조회 되는 경우에만 유형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II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선택 가능</a:t>
                      </a:r>
                      <a:endParaRPr lang="en-US" altLang="ko-KR" sz="9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1" y="159024"/>
            <a:ext cx="60676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24 </a:t>
            </a:r>
            <a:r>
              <a:rPr lang="ko-KR" altLang="en-US" sz="2400" b="1" dirty="0" err="1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대민포털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 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– 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채용자명단제출서 작성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(2)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69AC8B0-CB09-4946-91AF-019F951444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3010" y="1012412"/>
            <a:ext cx="5684646" cy="4872553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2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9" name="타원 18"/>
          <p:cNvSpPr/>
          <p:nvPr/>
        </p:nvSpPr>
        <p:spPr>
          <a:xfrm>
            <a:off x="1796054" y="1354991"/>
            <a:ext cx="225005" cy="21236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1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0" name="TextBox 24"/>
          <p:cNvSpPr txBox="1">
            <a:spLocks noChangeArrowheads="1"/>
          </p:cNvSpPr>
          <p:nvPr/>
        </p:nvSpPr>
        <p:spPr bwMode="auto">
          <a:xfrm>
            <a:off x="2058032" y="1148412"/>
            <a:ext cx="5070412" cy="62552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1796054" y="2554161"/>
            <a:ext cx="227911" cy="22533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2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058032" y="2517206"/>
            <a:ext cx="5070412" cy="76777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7" name="타원 26"/>
          <p:cNvSpPr/>
          <p:nvPr/>
        </p:nvSpPr>
        <p:spPr>
          <a:xfrm>
            <a:off x="1796054" y="4826733"/>
            <a:ext cx="225005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4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058032" y="4601781"/>
            <a:ext cx="5070412" cy="76777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058032" y="5418386"/>
            <a:ext cx="5070412" cy="46657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3" name="타원 32"/>
          <p:cNvSpPr/>
          <p:nvPr/>
        </p:nvSpPr>
        <p:spPr>
          <a:xfrm>
            <a:off x="1796054" y="4286344"/>
            <a:ext cx="225005" cy="23600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3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4" name="TextBox 24"/>
          <p:cNvSpPr txBox="1">
            <a:spLocks noChangeArrowheads="1"/>
          </p:cNvSpPr>
          <p:nvPr/>
        </p:nvSpPr>
        <p:spPr bwMode="auto">
          <a:xfrm>
            <a:off x="2058032" y="4268079"/>
            <a:ext cx="2190092" cy="272535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endParaRPr lang="ko-KR" altLang="en-US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35" name="타원 34">
            <a:extLst>
              <a:ext uri="{FF2B5EF4-FFF2-40B4-BE49-F238E27FC236}">
                <a16:creationId xmlns:a16="http://schemas.microsoft.com/office/drawing/2014/main" id="{96640C1D-CC08-441C-AE11-66B5C37E7567}"/>
              </a:ext>
            </a:extLst>
          </p:cNvPr>
          <p:cNvSpPr/>
          <p:nvPr/>
        </p:nvSpPr>
        <p:spPr>
          <a:xfrm>
            <a:off x="1796054" y="5465427"/>
            <a:ext cx="225005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05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5</a:t>
            </a:r>
            <a:endParaRPr lang="ko-KR" altLang="en-US" sz="10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373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직사각형 170"/>
          <p:cNvSpPr/>
          <p:nvPr/>
        </p:nvSpPr>
        <p:spPr>
          <a:xfrm>
            <a:off x="1339339" y="890075"/>
            <a:ext cx="6534662" cy="5328592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8037488" y="890359"/>
            <a:ext cx="2750400" cy="5328309"/>
          </a:xfrm>
          <a:prstGeom prst="rect">
            <a:avLst/>
          </a:prstGeom>
          <a:solidFill>
            <a:srgbClr val="FDFDFD"/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 latinLnBrk="1">
              <a:spcBef>
                <a:spcPts val="600"/>
              </a:spcBef>
              <a:buFont typeface="Arial" pitchFamily="34" charset="0"/>
              <a:buChar char="•"/>
            </a:pPr>
            <a:endParaRPr lang="en-US" altLang="ko-KR" sz="1200" b="1" dirty="0">
              <a:solidFill>
                <a:prstClr val="black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graphicFrame>
        <p:nvGraphicFramePr>
          <p:cNvPr id="201" name="표 200"/>
          <p:cNvGraphicFramePr>
            <a:graphicFrameLocks noGrp="1"/>
          </p:cNvGraphicFramePr>
          <p:nvPr>
            <p:extLst/>
          </p:nvPr>
        </p:nvGraphicFramePr>
        <p:xfrm>
          <a:off x="8055000" y="892083"/>
          <a:ext cx="2721520" cy="313095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45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i="0" u="none" dirty="0">
                          <a:latin typeface="한컴 고딕" pitchFamily="2" charset="-127"/>
                          <a:ea typeface="한컴 고딕" pitchFamily="2" charset="-127"/>
                        </a:rPr>
                        <a:t>요약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00" b="0" i="0" spc="-5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000" marR="72000" marT="54000" marB="54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193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1" u="sng" dirty="0">
                          <a:solidFill>
                            <a:srgbClr val="3333FF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기업 채용자명단제출서 작성 화면</a:t>
                      </a:r>
                    </a:p>
                    <a:p>
                      <a:pPr algn="l" latinLnBrk="1"/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첨부서류</a:t>
                      </a:r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비밀번호</a:t>
                      </a:r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, </a:t>
                      </a:r>
                      <a:r>
                        <a:rPr lang="ko-KR" altLang="en-US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명단제출</a:t>
                      </a: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72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1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10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첨부서류</a:t>
                      </a: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1050" b="1" u="none" baseline="0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개인정보가 포함된 자료는 첨부할 수 없습니다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∙ </a:t>
                      </a:r>
                      <a:r>
                        <a:rPr lang="ko-KR" altLang="en-US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개인정보가 포함된 자료를 업로드해야 하는 경우 암호화 처리하면 업로드 가능합니다</a:t>
                      </a:r>
                      <a:r>
                        <a:rPr lang="en-US" altLang="ko-KR" sz="950" b="1" u="none" baseline="0" dirty="0">
                          <a:solidFill>
                            <a:prstClr val="black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o-KR" altLang="en-US" sz="950" b="1" u="none" baseline="0" dirty="0">
                          <a:solidFill>
                            <a:srgbClr val="FF0000"/>
                          </a:solidFill>
                          <a:latin typeface="한컴 고딕" pitchFamily="2" charset="-127"/>
                          <a:ea typeface="한컴 고딕" pitchFamily="2" charset="-127"/>
                        </a:rPr>
                        <a:t>단순 압축이 아닌 압축과 동시에 암호 지정 후 유선 암호 안내</a:t>
                      </a: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1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u="none" dirty="0">
                          <a:latin typeface="한컴 고딕" pitchFamily="2" charset="-127"/>
                          <a:ea typeface="한컴 고딕" pitchFamily="2" charset="-127"/>
                        </a:rPr>
                        <a:t>2</a:t>
                      </a:r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u="none" baseline="0" dirty="0">
                        <a:solidFill>
                          <a:srgbClr val="FF0000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029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u="none" dirty="0"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99060" marR="99060" marT="54000" marB="54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altLang="ko-KR" sz="950" b="1" i="1" u="none" dirty="0">
                        <a:solidFill>
                          <a:prstClr val="black"/>
                        </a:solidFill>
                        <a:latin typeface="한컴 고딕" pitchFamily="2" charset="-127"/>
                        <a:ea typeface="한컴 고딕" pitchFamily="2" charset="-127"/>
                      </a:endParaRPr>
                    </a:p>
                  </a:txBody>
                  <a:tcPr marL="72000" marR="72000" marT="54000" marB="54000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22" name="직선 연결선 221"/>
          <p:cNvCxnSpPr/>
          <p:nvPr/>
        </p:nvCxnSpPr>
        <p:spPr>
          <a:xfrm>
            <a:off x="12486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/>
          <p:nvPr/>
        </p:nvCxnSpPr>
        <p:spPr>
          <a:xfrm>
            <a:off x="2472805" y="6453336"/>
            <a:ext cx="1152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/>
          <p:nvPr/>
        </p:nvCxnSpPr>
        <p:spPr>
          <a:xfrm>
            <a:off x="369706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/>
          <p:nvPr/>
        </p:nvCxnSpPr>
        <p:spPr>
          <a:xfrm>
            <a:off x="4921205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>
            <a:off x="6145341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연결선 226"/>
          <p:cNvCxnSpPr/>
          <p:nvPr/>
        </p:nvCxnSpPr>
        <p:spPr>
          <a:xfrm>
            <a:off x="7369477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/>
          <p:nvPr/>
        </p:nvCxnSpPr>
        <p:spPr>
          <a:xfrm>
            <a:off x="8593613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>
            <a:off x="9817749" y="6453336"/>
            <a:ext cx="1152000" cy="0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1775521" y="159024"/>
            <a:ext cx="60676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>
              <a:tabLst>
                <a:tab pos="809625" algn="l"/>
              </a:tabLst>
            </a:pP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고용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24 </a:t>
            </a:r>
            <a:r>
              <a:rPr lang="ko-KR" altLang="en-US" sz="2400" b="1" dirty="0" err="1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대민포털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 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– </a:t>
            </a:r>
            <a:r>
              <a:rPr lang="ko-KR" altLang="en-US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채용자명단제출서 작성</a:t>
            </a:r>
            <a:r>
              <a:rPr lang="en-US" altLang="ko-KR" sz="2400" b="1" dirty="0">
                <a:solidFill>
                  <a:srgbClr val="4F81BD"/>
                </a:solidFill>
                <a:latin typeface="한컴 고딕" pitchFamily="2" charset="-127"/>
                <a:ea typeface="한컴 고딕" pitchFamily="2" charset="-127"/>
              </a:rPr>
              <a:t>(3)</a:t>
            </a:r>
            <a:endParaRPr lang="ko-KR" altLang="en-US" sz="2400" b="1" dirty="0">
              <a:solidFill>
                <a:srgbClr val="4F81BD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1781" y="159024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en-US" altLang="ko-KR" sz="2400" b="1" dirty="0">
                <a:solidFill>
                  <a:prstClr val="white"/>
                </a:solidFill>
                <a:latin typeface="한컴 고딕" pitchFamily="2" charset="-127"/>
                <a:ea typeface="한컴 고딕" pitchFamily="2" charset="-127"/>
              </a:rPr>
              <a:t> 2</a:t>
            </a:r>
            <a:endParaRPr lang="ko-KR" altLang="en-US" sz="2400" b="1" dirty="0">
              <a:solidFill>
                <a:prstClr val="white"/>
              </a:solidFill>
              <a:latin typeface="한컴 고딕" pitchFamily="2" charset="-127"/>
              <a:ea typeface="한컴 고딕" pitchFamily="2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BEA25CF-2560-46D1-BE09-BA96EB8B9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817" y="2093929"/>
            <a:ext cx="6204258" cy="251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06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7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19716216_TF16411253" id="{A9777A35-B9FB-495E-BDB1-28C28BDFA533}" vid="{132D27B6-BF05-48BF-BEC0-BA778CF834E5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>
            <a:shade val="2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2CDC626-B3A4-4E2A-B903-2655BFCAF3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F06F66-218D-4D1C-873A-158A1848B8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8A50AA-654B-45CA-B6AD-FDA9E9535EF9}">
  <ds:schemaRefs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6dc4bcd6-49db-4c07-9060-8acfc67cef9f"/>
    <ds:schemaRef ds:uri="fb0879af-3eba-417a-a55a-ffe6dcd6ca77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기하학적 프레젠테이션</Template>
  <TotalTime>0</TotalTime>
  <Words>583</Words>
  <Application>Microsoft Office PowerPoint</Application>
  <PresentationFormat>와이드스크린</PresentationFormat>
  <Paragraphs>171</Paragraphs>
  <Slides>11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19" baseType="lpstr">
      <vt:lpstr>나눔고딕</vt:lpstr>
      <vt:lpstr>맑은 고딕</vt:lpstr>
      <vt:lpstr>한컴 고딕</vt:lpstr>
      <vt:lpstr>Arial</vt:lpstr>
      <vt:lpstr>Calibri Light</vt:lpstr>
      <vt:lpstr>Times New Roman</vt:lpstr>
      <vt:lpstr>Office 테마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2022-06-15T08:57:54Z</dcterms:created>
  <dcterms:modified xsi:type="dcterms:W3CDTF">2025-01-20T00:19:30Z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